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7" r:id="rId3"/>
    <p:sldId id="258" r:id="rId4"/>
    <p:sldId id="259" r:id="rId5"/>
    <p:sldId id="260" r:id="rId6"/>
    <p:sldId id="295" r:id="rId8"/>
    <p:sldId id="263" r:id="rId9"/>
    <p:sldId id="296" r:id="rId10"/>
    <p:sldId id="297" r:id="rId11"/>
    <p:sldId id="298" r:id="rId12"/>
    <p:sldId id="267" r:id="rId13"/>
    <p:sldId id="268" r:id="rId14"/>
    <p:sldId id="269" r:id="rId15"/>
    <p:sldId id="299" r:id="rId16"/>
    <p:sldId id="272" r:id="rId17"/>
    <p:sldId id="274" r:id="rId18"/>
    <p:sldId id="301" r:id="rId19"/>
    <p:sldId id="276" r:id="rId20"/>
    <p:sldId id="277" r:id="rId21"/>
    <p:sldId id="278" r:id="rId22"/>
    <p:sldId id="305" r:id="rId23"/>
    <p:sldId id="280" r:id="rId24"/>
    <p:sldId id="302" r:id="rId25"/>
    <p:sldId id="303" r:id="rId26"/>
    <p:sldId id="283" r:id="rId27"/>
    <p:sldId id="304" r:id="rId28"/>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361.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err="1"/>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9" Type="http://schemas.openxmlformats.org/officeDocument/2006/relationships/tags" Target="../tags/tag17.xml"/><Relationship Id="rId18" Type="http://schemas.openxmlformats.org/officeDocument/2006/relationships/image" Target="../media/image1.png"/><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1" Type="http://schemas.openxmlformats.org/officeDocument/2006/relationships/tags" Target="../tags/tag39.xml"/><Relationship Id="rId10"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12190095" cy="6722110"/>
          </a:xfrm>
          <a:prstGeom prst="rect">
            <a:avLst/>
          </a:prstGeom>
          <a:gradFill>
            <a:gsLst>
              <a:gs pos="0">
                <a:srgbClr val="FFFFFF"/>
              </a:gs>
              <a:gs pos="100000">
                <a:schemeClr val="bg2">
                  <a:lumMod val="9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7" name="矩形 6"/>
          <p:cNvSpPr/>
          <p:nvPr userDrawn="1">
            <p:custDataLst>
              <p:tags r:id="rId3"/>
            </p:custDataLst>
          </p:nvPr>
        </p:nvSpPr>
        <p:spPr>
          <a:xfrm>
            <a:off x="415925" y="369570"/>
            <a:ext cx="11360150" cy="6230620"/>
          </a:xfrm>
          <a:prstGeom prst="rect">
            <a:avLst/>
          </a:prstGeom>
          <a:solidFill>
            <a:schemeClr val="bg1"/>
          </a:solidFill>
          <a:ln w="47625">
            <a:noFill/>
          </a:ln>
          <a:effectLst>
            <a:outerShdw blurRad="431800" dist="127000" dir="2700000" algn="tl"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江城圆体 600W" panose="020B0800000000000000" charset="-122"/>
            </a:endParaRPr>
          </a:p>
        </p:txBody>
      </p:sp>
      <p:sp>
        <p:nvSpPr>
          <p:cNvPr id="9" name="矩形 8"/>
          <p:cNvSpPr/>
          <p:nvPr userDrawn="1">
            <p:custDataLst>
              <p:tags r:id="rId4"/>
            </p:custDataLst>
          </p:nvPr>
        </p:nvSpPr>
        <p:spPr>
          <a:xfrm>
            <a:off x="416560" y="301625"/>
            <a:ext cx="11360150" cy="703580"/>
          </a:xfrm>
          <a:prstGeom prst="rect">
            <a:avLst/>
          </a:prstGeom>
          <a:solidFill>
            <a:schemeClr val="accent1"/>
          </a:solidFill>
          <a:ln w="476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江城圆体 600W" panose="020B0800000000000000" charset="-122"/>
            </a:endParaRPr>
          </a:p>
        </p:txBody>
      </p:sp>
      <p:cxnSp>
        <p:nvCxnSpPr>
          <p:cNvPr id="59" name="直接连接符 58"/>
          <p:cNvCxnSpPr/>
          <p:nvPr userDrawn="1">
            <p:custDataLst>
              <p:tags r:id="rId5"/>
            </p:custDataLst>
          </p:nvPr>
        </p:nvCxnSpPr>
        <p:spPr>
          <a:xfrm flipH="1">
            <a:off x="11080750" y="578485"/>
            <a:ext cx="258445"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6"/>
            </p:custDataLst>
          </p:nvPr>
        </p:nvCxnSpPr>
        <p:spPr>
          <a:xfrm flipH="1">
            <a:off x="11080750" y="692785"/>
            <a:ext cx="258445"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7"/>
            </p:custDataLst>
          </p:nvPr>
        </p:nvSpPr>
        <p:spPr>
          <a:xfrm>
            <a:off x="1563370" y="1743075"/>
            <a:ext cx="4531995" cy="1800225"/>
          </a:xfrm>
        </p:spPr>
        <p:txBody>
          <a:bodyPr wrap="square" anchor="b">
            <a:normAutofit/>
          </a:bodyPr>
          <a:lstStyle>
            <a:lvl1pPr algn="l">
              <a:lnSpc>
                <a:spcPct val="100000"/>
              </a:lnSpc>
              <a:defRPr sz="4800">
                <a:gradFill>
                  <a:gsLst>
                    <a:gs pos="0">
                      <a:schemeClr val="accent1"/>
                    </a:gs>
                    <a:gs pos="100000">
                      <a:schemeClr val="accent4"/>
                    </a:gs>
                  </a:gsLst>
                  <a:lin ang="0" scaled="0"/>
                </a:gradFill>
              </a:defRPr>
            </a:lvl1pPr>
          </a:lstStyle>
          <a:p>
            <a:r>
              <a:rPr lang="zh-CN" altLang="en-US" dirty="0"/>
              <a:t>单击此处编辑母版标题</a:t>
            </a:r>
            <a:endParaRPr lang="zh-CN" altLang="en-US" dirty="0"/>
          </a:p>
        </p:txBody>
      </p:sp>
      <p:sp>
        <p:nvSpPr>
          <p:cNvPr id="3" name="副标题 2"/>
          <p:cNvSpPr>
            <a:spLocks noGrp="1"/>
          </p:cNvSpPr>
          <p:nvPr>
            <p:ph type="subTitle" idx="1" hasCustomPrompt="1"/>
            <p:custDataLst>
              <p:tags r:id="rId8"/>
            </p:custDataLst>
          </p:nvPr>
        </p:nvSpPr>
        <p:spPr>
          <a:xfrm>
            <a:off x="1563370" y="3776345"/>
            <a:ext cx="4532630" cy="549275"/>
          </a:xfrm>
        </p:spPr>
        <p:txBody>
          <a:bodyPr wrap="square">
            <a:normAutofit/>
          </a:bodyPr>
          <a:lstStyle>
            <a:lvl1pPr marL="0" indent="0" algn="l">
              <a:lnSpc>
                <a:spcPct val="100000"/>
              </a:lnSpc>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1"/>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2"/>
            </p:custDataLst>
          </p:nvPr>
        </p:nvSpPr>
        <p:spPr>
          <a:xfrm>
            <a:off x="1563370" y="4601210"/>
            <a:ext cx="3526155" cy="504190"/>
          </a:xfrm>
          <a:solidFill>
            <a:schemeClr val="accent1"/>
          </a:solidFill>
        </p:spPr>
        <p:txBody>
          <a:bodyPr wrap="square" anchor="ctr">
            <a:normAutofit/>
          </a:bodyPr>
          <a:lstStyle>
            <a:lvl1pPr marL="0" indent="0" algn="ctr">
              <a:lnSpc>
                <a:spcPct val="100000"/>
              </a:lnSpc>
              <a:buNone/>
              <a:defRPr sz="1600" b="1">
                <a:solidFill>
                  <a:srgbClr val="FFFFFF"/>
                </a:solidFill>
              </a:defRPr>
            </a:lvl1pPr>
          </a:lstStyle>
          <a:p>
            <a:pPr lvl="0"/>
            <a:r>
              <a:rPr lang="zh-CN" altLang="en-US" dirty="0"/>
              <a:t>署名</a:t>
            </a:r>
            <a:endParaRPr lang="zh-CN" altLang="en-US" dirty="0"/>
          </a:p>
        </p:txBody>
      </p:sp>
      <p:sp>
        <p:nvSpPr>
          <p:cNvPr id="11" name="燕尾形 10"/>
          <p:cNvSpPr/>
          <p:nvPr userDrawn="1">
            <p:custDataLst>
              <p:tags r:id="rId13"/>
            </p:custDataLst>
          </p:nvPr>
        </p:nvSpPr>
        <p:spPr>
          <a:xfrm>
            <a:off x="750570" y="548640"/>
            <a:ext cx="137795" cy="204470"/>
          </a:xfrm>
          <a:prstGeom prst="chevron">
            <a:avLst>
              <a:gd name="adj" fmla="val 54658"/>
            </a:avLst>
          </a:prstGeom>
          <a:solidFill>
            <a:schemeClr val="accent1">
              <a:lumMod val="60000"/>
              <a:lumOff val="40000"/>
              <a:alpha val="2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燕尾形 15"/>
          <p:cNvSpPr/>
          <p:nvPr userDrawn="1">
            <p:custDataLst>
              <p:tags r:id="rId14"/>
            </p:custDataLst>
          </p:nvPr>
        </p:nvSpPr>
        <p:spPr>
          <a:xfrm>
            <a:off x="1023620" y="548640"/>
            <a:ext cx="137795" cy="204470"/>
          </a:xfrm>
          <a:prstGeom prst="chevron">
            <a:avLst>
              <a:gd name="adj" fmla="val 54658"/>
            </a:avLst>
          </a:prstGeom>
          <a:solidFill>
            <a:schemeClr val="accent1">
              <a:lumMod val="60000"/>
              <a:lumOff val="40000"/>
              <a:alpha val="2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燕尾形 17"/>
          <p:cNvSpPr/>
          <p:nvPr userDrawn="1">
            <p:custDataLst>
              <p:tags r:id="rId15"/>
            </p:custDataLst>
          </p:nvPr>
        </p:nvSpPr>
        <p:spPr>
          <a:xfrm>
            <a:off x="1296670" y="548640"/>
            <a:ext cx="137795" cy="204470"/>
          </a:xfrm>
          <a:prstGeom prst="chevron">
            <a:avLst>
              <a:gd name="adj" fmla="val 54658"/>
            </a:avLst>
          </a:prstGeom>
          <a:solidFill>
            <a:schemeClr val="accent1">
              <a:lumMod val="60000"/>
              <a:lumOff val="40000"/>
              <a:alpha val="2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燕尾形 19"/>
          <p:cNvSpPr/>
          <p:nvPr userDrawn="1">
            <p:custDataLst>
              <p:tags r:id="rId16"/>
            </p:custDataLst>
          </p:nvPr>
        </p:nvSpPr>
        <p:spPr>
          <a:xfrm>
            <a:off x="1569720" y="548640"/>
            <a:ext cx="137795" cy="204470"/>
          </a:xfrm>
          <a:prstGeom prst="chevron">
            <a:avLst>
              <a:gd name="adj" fmla="val 54658"/>
            </a:avLst>
          </a:prstGeom>
          <a:solidFill>
            <a:schemeClr val="accent1">
              <a:lumMod val="60000"/>
              <a:lumOff val="40000"/>
              <a:alpha val="2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燕尾形 22"/>
          <p:cNvSpPr/>
          <p:nvPr userDrawn="1">
            <p:custDataLst>
              <p:tags r:id="rId17"/>
            </p:custDataLst>
          </p:nvPr>
        </p:nvSpPr>
        <p:spPr>
          <a:xfrm>
            <a:off x="1842770" y="548640"/>
            <a:ext cx="137795" cy="204470"/>
          </a:xfrm>
          <a:prstGeom prst="chevron">
            <a:avLst>
              <a:gd name="adj" fmla="val 54658"/>
            </a:avLst>
          </a:prstGeom>
          <a:solidFill>
            <a:schemeClr val="accent1">
              <a:lumMod val="60000"/>
              <a:lumOff val="40000"/>
              <a:alpha val="2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descr="花瓣素材_人物系列3D皮克斯科技人物_193695856"/>
          <p:cNvPicPr>
            <a:picLocks noChangeAspect="1"/>
          </p:cNvPicPr>
          <p:nvPr userDrawn="1"/>
        </p:nvPicPr>
        <p:blipFill>
          <a:blip r:embed="rId18"/>
          <a:stretch>
            <a:fillRect/>
          </a:stretch>
        </p:blipFill>
        <p:spPr>
          <a:xfrm>
            <a:off x="6447790" y="1128395"/>
            <a:ext cx="5227955" cy="5227955"/>
          </a:xfrm>
          <a:prstGeom prst="rect">
            <a:avLst/>
          </a:prstGeom>
        </p:spPr>
      </p:pic>
      <p:sp>
        <p:nvSpPr>
          <p:cNvPr id="26" name="任意多边形 25"/>
          <p:cNvSpPr/>
          <p:nvPr userDrawn="1">
            <p:custDataLst>
              <p:tags r:id="rId19"/>
            </p:custDataLst>
          </p:nvPr>
        </p:nvSpPr>
        <p:spPr>
          <a:xfrm>
            <a:off x="0" y="5821680"/>
            <a:ext cx="12190730" cy="103632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987" h="545">
                <a:moveTo>
                  <a:pt x="18987" y="0"/>
                </a:moveTo>
                <a:lnTo>
                  <a:pt x="18987" y="545"/>
                </a:lnTo>
                <a:lnTo>
                  <a:pt x="0" y="545"/>
                </a:lnTo>
                <a:lnTo>
                  <a:pt x="0" y="25"/>
                </a:lnTo>
                <a:lnTo>
                  <a:pt x="47" y="29"/>
                </a:lnTo>
                <a:cubicBezTo>
                  <a:pt x="2109" y="173"/>
                  <a:pt x="5496" y="267"/>
                  <a:pt x="9325" y="267"/>
                </a:cubicBezTo>
                <a:cubicBezTo>
                  <a:pt x="13399" y="267"/>
                  <a:pt x="16973" y="161"/>
                  <a:pt x="18982" y="0"/>
                </a:cubicBezTo>
                <a:lnTo>
                  <a:pt x="18987" y="0"/>
                </a:lnTo>
                <a:close/>
              </a:path>
            </a:pathLst>
          </a:custGeom>
          <a:gradFill>
            <a:gsLst>
              <a:gs pos="0">
                <a:schemeClr val="accent1">
                  <a:lumMod val="40000"/>
                  <a:lumOff val="60000"/>
                </a:schemeClr>
              </a:gs>
              <a:gs pos="100000">
                <a:schemeClr val="accent1">
                  <a:lumMod val="20000"/>
                  <a:lumOff val="8000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7" name="标题 6"/>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0" y="0"/>
            <a:ext cx="12190095" cy="6722110"/>
          </a:xfrm>
          <a:prstGeom prst="rect">
            <a:avLst/>
          </a:prstGeom>
          <a:gradFill>
            <a:gsLst>
              <a:gs pos="0">
                <a:srgbClr val="FFFFFF"/>
              </a:gs>
              <a:gs pos="100000">
                <a:schemeClr val="bg2">
                  <a:lumMod val="9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4" name="矩形 3"/>
          <p:cNvSpPr/>
          <p:nvPr userDrawn="1">
            <p:custDataLst>
              <p:tags r:id="rId3"/>
            </p:custDataLst>
          </p:nvPr>
        </p:nvSpPr>
        <p:spPr>
          <a:xfrm>
            <a:off x="415925" y="369570"/>
            <a:ext cx="11360150" cy="6113145"/>
          </a:xfrm>
          <a:prstGeom prst="rect">
            <a:avLst/>
          </a:prstGeom>
          <a:solidFill>
            <a:schemeClr val="bg1"/>
          </a:solidFill>
          <a:ln w="47625">
            <a:noFill/>
          </a:ln>
          <a:effectLst>
            <a:outerShdw blurRad="431800" dist="127000" dir="2700000" algn="tl"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江城圆体 600W" panose="020B0800000000000000" charset="-122"/>
            </a:endParaRPr>
          </a:p>
        </p:txBody>
      </p:sp>
      <p:sp>
        <p:nvSpPr>
          <p:cNvPr id="11" name="矩形 10"/>
          <p:cNvSpPr/>
          <p:nvPr userDrawn="1">
            <p:custDataLst>
              <p:tags r:id="rId4"/>
            </p:custDataLst>
          </p:nvPr>
        </p:nvSpPr>
        <p:spPr>
          <a:xfrm>
            <a:off x="415925" y="339725"/>
            <a:ext cx="11360150" cy="278765"/>
          </a:xfrm>
          <a:prstGeom prst="rect">
            <a:avLst/>
          </a:prstGeom>
          <a:solidFill>
            <a:schemeClr val="accent1"/>
          </a:solidFill>
          <a:ln w="476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江城圆体 600W" panose="020B0800000000000000" charset="-122"/>
            </a:endParaRPr>
          </a:p>
        </p:txBody>
      </p:sp>
      <p:sp>
        <p:nvSpPr>
          <p:cNvPr id="2" name="标题 1"/>
          <p:cNvSpPr>
            <a:spLocks noGrp="1"/>
          </p:cNvSpPr>
          <p:nvPr>
            <p:ph type="title" hasCustomPrompt="1"/>
            <p:custDataLst>
              <p:tags r:id="rId5"/>
            </p:custDataLst>
          </p:nvPr>
        </p:nvSpPr>
        <p:spPr>
          <a:xfrm>
            <a:off x="2028190" y="3204845"/>
            <a:ext cx="3241675" cy="1290955"/>
          </a:xfrm>
        </p:spPr>
        <p:txBody>
          <a:bodyPr wrap="square" anchor="b">
            <a:normAutofit/>
          </a:bodyPr>
          <a:lstStyle>
            <a:lvl1pPr>
              <a:defRPr sz="6600">
                <a:gradFill>
                  <a:gsLst>
                    <a:gs pos="0">
                      <a:schemeClr val="accent1"/>
                    </a:gs>
                    <a:gs pos="100000">
                      <a:schemeClr val="accent4"/>
                    </a:gs>
                  </a:gsLst>
                  <a:lin ang="0" scaled="0"/>
                </a:gradFill>
              </a:defRPr>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3" name="任意多边形 2"/>
          <p:cNvSpPr/>
          <p:nvPr userDrawn="1">
            <p:custDataLst>
              <p:tags r:id="rId9"/>
            </p:custDataLst>
          </p:nvPr>
        </p:nvSpPr>
        <p:spPr>
          <a:xfrm>
            <a:off x="0" y="5821680"/>
            <a:ext cx="12190730" cy="103632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987" h="545">
                <a:moveTo>
                  <a:pt x="18987" y="0"/>
                </a:moveTo>
                <a:lnTo>
                  <a:pt x="18987" y="545"/>
                </a:lnTo>
                <a:lnTo>
                  <a:pt x="0" y="545"/>
                </a:lnTo>
                <a:lnTo>
                  <a:pt x="0" y="25"/>
                </a:lnTo>
                <a:lnTo>
                  <a:pt x="47" y="29"/>
                </a:lnTo>
                <a:cubicBezTo>
                  <a:pt x="2109" y="173"/>
                  <a:pt x="5496" y="267"/>
                  <a:pt x="9325" y="267"/>
                </a:cubicBezTo>
                <a:cubicBezTo>
                  <a:pt x="13399" y="267"/>
                  <a:pt x="16973" y="161"/>
                  <a:pt x="18982" y="0"/>
                </a:cubicBezTo>
                <a:lnTo>
                  <a:pt x="18987" y="0"/>
                </a:lnTo>
                <a:close/>
              </a:path>
            </a:pathLst>
          </a:custGeom>
          <a:gradFill>
            <a:gsLst>
              <a:gs pos="0">
                <a:schemeClr val="accent1">
                  <a:lumMod val="40000"/>
                  <a:lumOff val="60000"/>
                </a:schemeClr>
              </a:gs>
              <a:gs pos="100000">
                <a:schemeClr val="accent1">
                  <a:lumMod val="20000"/>
                  <a:lumOff val="8000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0095" cy="6722110"/>
          </a:xfrm>
          <a:prstGeom prst="rect">
            <a:avLst/>
          </a:prstGeom>
          <a:gradFill>
            <a:gsLst>
              <a:gs pos="0">
                <a:srgbClr val="FFFFFF"/>
              </a:gs>
              <a:gs pos="100000">
                <a:schemeClr val="bg2">
                  <a:lumMod val="9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9" name="矩形 8"/>
          <p:cNvSpPr/>
          <p:nvPr userDrawn="1">
            <p:custDataLst>
              <p:tags r:id="rId3"/>
            </p:custDataLst>
          </p:nvPr>
        </p:nvSpPr>
        <p:spPr>
          <a:xfrm>
            <a:off x="415925" y="369570"/>
            <a:ext cx="11360150" cy="6106160"/>
          </a:xfrm>
          <a:prstGeom prst="rect">
            <a:avLst/>
          </a:prstGeom>
          <a:solidFill>
            <a:schemeClr val="bg1"/>
          </a:solidFill>
          <a:ln w="47625">
            <a:noFill/>
          </a:ln>
          <a:effectLst>
            <a:outerShdw blurRad="431800" dist="127000" dir="2700000" algn="tl" rotWithShape="0">
              <a:schemeClr val="accent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江城圆体 600W" panose="020B0800000000000000" charset="-122"/>
            </a:endParaRPr>
          </a:p>
        </p:txBody>
      </p:sp>
      <p:sp>
        <p:nvSpPr>
          <p:cNvPr id="2" name="标题 1"/>
          <p:cNvSpPr>
            <a:spLocks noGrp="1"/>
          </p:cNvSpPr>
          <p:nvPr>
            <p:ph type="title" hasCustomPrompt="1"/>
            <p:custDataLst>
              <p:tags r:id="rId4"/>
            </p:custDataLst>
          </p:nvPr>
        </p:nvSpPr>
        <p:spPr>
          <a:xfrm>
            <a:off x="6490335" y="2992120"/>
            <a:ext cx="4737735" cy="901700"/>
          </a:xfrm>
        </p:spPr>
        <p:txBody>
          <a:bodyPr wrap="square" anchor="b">
            <a:normAutofit/>
          </a:bodyPr>
          <a:lstStyle>
            <a:lvl1pPr algn="r">
              <a:defRPr sz="5400">
                <a:gradFill>
                  <a:gsLst>
                    <a:gs pos="0">
                      <a:schemeClr val="accent1"/>
                    </a:gs>
                    <a:gs pos="100000">
                      <a:schemeClr val="accent4"/>
                    </a:gs>
                  </a:gsLst>
                  <a:lin ang="0" scaled="0"/>
                </a:gradFill>
              </a:defRPr>
            </a:lvl1pPr>
          </a:lstStyle>
          <a:p>
            <a:r>
              <a:rPr lang="zh-CN" altLang="en-US" dirty="0">
                <a:sym typeface="+mn-ea"/>
              </a:rPr>
              <a:t>编辑母版标题</a:t>
            </a:r>
            <a:endParaRPr lang="zh-CN" altLang="en-US" dirty="0"/>
          </a:p>
        </p:txBody>
      </p:sp>
      <p:sp>
        <p:nvSpPr>
          <p:cNvPr id="8" name="节编号 3"/>
          <p:cNvSpPr>
            <a:spLocks noGrp="1"/>
          </p:cNvSpPr>
          <p:nvPr>
            <p:ph type="body" sz="quarter" idx="13" hasCustomPrompt="1"/>
            <p:custDataLst>
              <p:tags r:id="rId5"/>
            </p:custDataLst>
          </p:nvPr>
        </p:nvSpPr>
        <p:spPr>
          <a:xfrm>
            <a:off x="6487795" y="1473200"/>
            <a:ext cx="4737735" cy="1474470"/>
          </a:xfrm>
        </p:spPr>
        <p:txBody>
          <a:bodyPr wrap="none" anchor="ctr">
            <a:normAutofit/>
          </a:bodyPr>
          <a:lstStyle>
            <a:lvl1pPr marL="0" indent="0" algn="r">
              <a:buNone/>
              <a:defRPr sz="6600" b="1">
                <a:solidFill>
                  <a:schemeClr val="accent1"/>
                </a:solidFill>
              </a:defRPr>
            </a:lvl1pPr>
          </a:lstStyle>
          <a:p>
            <a:pPr lvl="0"/>
            <a:r>
              <a:rPr lang="zh-CN" altLang="en-US" dirty="0"/>
              <a:t>节编号</a:t>
            </a:r>
            <a:endParaRPr lang="zh-CN" altLang="en-US" dirty="0"/>
          </a:p>
        </p:txBody>
      </p:sp>
      <p:sp>
        <p:nvSpPr>
          <p:cNvPr id="11" name="矩形 10"/>
          <p:cNvSpPr/>
          <p:nvPr userDrawn="1">
            <p:custDataLst>
              <p:tags r:id="rId6"/>
            </p:custDataLst>
          </p:nvPr>
        </p:nvSpPr>
        <p:spPr>
          <a:xfrm>
            <a:off x="415925" y="339725"/>
            <a:ext cx="11360150" cy="278765"/>
          </a:xfrm>
          <a:prstGeom prst="rect">
            <a:avLst/>
          </a:prstGeom>
          <a:solidFill>
            <a:schemeClr val="accent1"/>
          </a:solidFill>
          <a:ln w="476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江城圆体 600W" panose="020B0800000000000000" charset="-122"/>
            </a:endParaRPr>
          </a:p>
        </p:txBody>
      </p:sp>
      <p:sp>
        <p:nvSpPr>
          <p:cNvPr id="4" name="日期占位符 4"/>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8"/>
            </p:custDataLst>
          </p:nvPr>
        </p:nvSpPr>
        <p:spPr/>
        <p:txBody>
          <a:bodyPr/>
          <a:lstStyle/>
          <a:p>
            <a:endParaRPr lang="zh-CN" altLang="en-US"/>
          </a:p>
        </p:txBody>
      </p:sp>
      <p:sp>
        <p:nvSpPr>
          <p:cNvPr id="6" name="灯片编号占位符 6"/>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pic>
        <p:nvPicPr>
          <p:cNvPr id="15" name="图片 14" descr="花瓣素材_人物系列3D皮克斯科技人物_193698309"/>
          <p:cNvPicPr>
            <a:picLocks noChangeAspect="1"/>
          </p:cNvPicPr>
          <p:nvPr userDrawn="1"/>
        </p:nvPicPr>
        <p:blipFill>
          <a:blip r:embed="rId10"/>
          <a:stretch>
            <a:fillRect/>
          </a:stretch>
        </p:blipFill>
        <p:spPr>
          <a:xfrm>
            <a:off x="894715" y="1473200"/>
            <a:ext cx="5324475" cy="5324475"/>
          </a:xfrm>
          <a:prstGeom prst="rect">
            <a:avLst/>
          </a:prstGeom>
        </p:spPr>
      </p:pic>
      <p:sp>
        <p:nvSpPr>
          <p:cNvPr id="14" name="任意多边形 13"/>
          <p:cNvSpPr/>
          <p:nvPr userDrawn="1">
            <p:custDataLst>
              <p:tags r:id="rId11"/>
            </p:custDataLst>
          </p:nvPr>
        </p:nvSpPr>
        <p:spPr>
          <a:xfrm>
            <a:off x="0" y="5821680"/>
            <a:ext cx="12190730" cy="103632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987" h="545">
                <a:moveTo>
                  <a:pt x="18987" y="0"/>
                </a:moveTo>
                <a:lnTo>
                  <a:pt x="18987" y="545"/>
                </a:lnTo>
                <a:lnTo>
                  <a:pt x="0" y="545"/>
                </a:lnTo>
                <a:lnTo>
                  <a:pt x="0" y="25"/>
                </a:lnTo>
                <a:lnTo>
                  <a:pt x="47" y="29"/>
                </a:lnTo>
                <a:cubicBezTo>
                  <a:pt x="2109" y="173"/>
                  <a:pt x="5496" y="267"/>
                  <a:pt x="9325" y="267"/>
                </a:cubicBezTo>
                <a:cubicBezTo>
                  <a:pt x="13399" y="267"/>
                  <a:pt x="16973" y="161"/>
                  <a:pt x="18982" y="0"/>
                </a:cubicBezTo>
                <a:lnTo>
                  <a:pt x="18987" y="0"/>
                </a:lnTo>
                <a:close/>
              </a:path>
            </a:pathLst>
          </a:custGeom>
          <a:gradFill>
            <a:gsLst>
              <a:gs pos="0">
                <a:schemeClr val="accent1">
                  <a:lumMod val="40000"/>
                  <a:lumOff val="60000"/>
                </a:schemeClr>
              </a:gs>
              <a:gs pos="100000">
                <a:schemeClr val="accent1">
                  <a:lumMod val="20000"/>
                  <a:lumOff val="8000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
        <p:nvSpPr>
          <p:cNvPr id="8" name="标题 7"/>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11"/>
            </p:custDataLst>
          </p:nvPr>
        </p:nvSpPr>
        <p:spPr>
          <a:xfrm>
            <a:off x="0" y="0"/>
            <a:ext cx="12192000" cy="6858000"/>
          </a:xfrm>
          <a:prstGeom prst="rect">
            <a:avLst/>
          </a:prstGeom>
          <a:gradFill>
            <a:gsLst>
              <a:gs pos="0">
                <a:srgbClr val="FFFFFF"/>
              </a:gs>
              <a:gs pos="100000">
                <a:schemeClr val="bg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6" name="任意多边形 25"/>
          <p:cNvSpPr/>
          <p:nvPr userDrawn="1">
            <p:custDataLst>
              <p:tags r:id="rId12"/>
            </p:custDataLst>
          </p:nvPr>
        </p:nvSpPr>
        <p:spPr>
          <a:xfrm>
            <a:off x="0" y="6153150"/>
            <a:ext cx="12192000" cy="70485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987" h="545">
                <a:moveTo>
                  <a:pt x="18987" y="0"/>
                </a:moveTo>
                <a:lnTo>
                  <a:pt x="18987" y="545"/>
                </a:lnTo>
                <a:lnTo>
                  <a:pt x="0" y="545"/>
                </a:lnTo>
                <a:lnTo>
                  <a:pt x="0" y="25"/>
                </a:lnTo>
                <a:lnTo>
                  <a:pt x="47" y="29"/>
                </a:lnTo>
                <a:cubicBezTo>
                  <a:pt x="2109" y="173"/>
                  <a:pt x="5496" y="267"/>
                  <a:pt x="9325" y="267"/>
                </a:cubicBezTo>
                <a:cubicBezTo>
                  <a:pt x="13399" y="267"/>
                  <a:pt x="16973" y="161"/>
                  <a:pt x="18982" y="0"/>
                </a:cubicBezTo>
                <a:lnTo>
                  <a:pt x="18987" y="0"/>
                </a:lnTo>
                <a:close/>
              </a:path>
            </a:pathLst>
          </a:custGeom>
          <a:solidFill>
            <a:schemeClr val="accent1">
              <a:lumMod val="20000"/>
              <a:lumOff val="80000"/>
              <a:alpha val="5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占位符 1"/>
          <p:cNvSpPr>
            <a:spLocks noGrp="1"/>
          </p:cNvSpPr>
          <p:nvPr>
            <p:ph type="title"/>
            <p:custDataLst>
              <p:tags r:id="rId13"/>
            </p:custDataLst>
          </p:nvPr>
        </p:nvSpPr>
        <p:spPr>
          <a:xfrm>
            <a:off x="695960" y="360000"/>
            <a:ext cx="10800000" cy="720000"/>
          </a:xfrm>
          <a:prstGeom prst="rect">
            <a:avLst/>
          </a:prstGeom>
        </p:spPr>
        <p:txBody>
          <a:bodyPr vert="horz" wrap="square" lIns="0" tIns="0" rIns="0" bIns="0" rtlCol="0" anchor="b"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5"/>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image" Target="../media/image11.jpeg"/><Relationship Id="rId10" Type="http://schemas.openxmlformats.org/officeDocument/2006/relationships/notesSlide" Target="../notesSlides/notesSlide4.xml"/><Relationship Id="rId1" Type="http://schemas.openxmlformats.org/officeDocument/2006/relationships/tags" Target="../tags/tag199.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12.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image" Target="../media/image13.jpeg"/><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image" Target="../media/image12.jpeg"/><Relationship Id="rId3" Type="http://schemas.openxmlformats.org/officeDocument/2006/relationships/tags" Target="../tags/tag211.xml"/><Relationship Id="rId22" Type="http://schemas.openxmlformats.org/officeDocument/2006/relationships/notesSlide" Target="../notesSlides/notesSlide5.xml"/><Relationship Id="rId21" Type="http://schemas.openxmlformats.org/officeDocument/2006/relationships/slideLayout" Target="../slideLayouts/slideLayout7.xml"/><Relationship Id="rId20" Type="http://schemas.openxmlformats.org/officeDocument/2006/relationships/tags" Target="../tags/tag225.xml"/><Relationship Id="rId2" Type="http://schemas.openxmlformats.org/officeDocument/2006/relationships/tags" Target="../tags/tag210.xml"/><Relationship Id="rId19" Type="http://schemas.openxmlformats.org/officeDocument/2006/relationships/tags" Target="../tags/tag224.xml"/><Relationship Id="rId18" Type="http://schemas.openxmlformats.org/officeDocument/2006/relationships/tags" Target="../tags/tag223.xml"/><Relationship Id="rId17" Type="http://schemas.openxmlformats.org/officeDocument/2006/relationships/tags" Target="../tags/tag222.xml"/><Relationship Id="rId16" Type="http://schemas.openxmlformats.org/officeDocument/2006/relationships/image" Target="../media/image14.jpeg"/><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09.xml"/></Relationships>
</file>

<file path=ppt/slides/_rels/slide13.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image" Target="../media/image17.jpeg"/><Relationship Id="rId6" Type="http://schemas.openxmlformats.org/officeDocument/2006/relationships/tags" Target="../tags/tag229.xml"/><Relationship Id="rId5" Type="http://schemas.openxmlformats.org/officeDocument/2006/relationships/image" Target="../media/image16.jpeg"/><Relationship Id="rId4" Type="http://schemas.openxmlformats.org/officeDocument/2006/relationships/tags" Target="../tags/tag228.xml"/><Relationship Id="rId3" Type="http://schemas.openxmlformats.org/officeDocument/2006/relationships/image" Target="../media/image15.jpeg"/><Relationship Id="rId2" Type="http://schemas.openxmlformats.org/officeDocument/2006/relationships/tags" Target="../tags/tag227.xml"/><Relationship Id="rId16" Type="http://schemas.openxmlformats.org/officeDocument/2006/relationships/notesSlide" Target="../notesSlides/notesSlide6.xml"/><Relationship Id="rId15" Type="http://schemas.openxmlformats.org/officeDocument/2006/relationships/slideLayout" Target="../slideLayouts/slideLayout7.xml"/><Relationship Id="rId14" Type="http://schemas.openxmlformats.org/officeDocument/2006/relationships/tags" Target="../tags/tag236.xml"/><Relationship Id="rId13" Type="http://schemas.openxmlformats.org/officeDocument/2006/relationships/tags" Target="../tags/tag235.xml"/><Relationship Id="rId12" Type="http://schemas.openxmlformats.org/officeDocument/2006/relationships/tags" Target="../tags/tag234.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tags" Target="../tags/tag226.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15.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image" Target="../media/image20.jpeg"/><Relationship Id="rId6" Type="http://schemas.openxmlformats.org/officeDocument/2006/relationships/tags" Target="../tags/tag244.xml"/><Relationship Id="rId5" Type="http://schemas.openxmlformats.org/officeDocument/2006/relationships/image" Target="../media/image19.jpeg"/><Relationship Id="rId4" Type="http://schemas.openxmlformats.org/officeDocument/2006/relationships/tags" Target="../tags/tag243.xml"/><Relationship Id="rId3" Type="http://schemas.openxmlformats.org/officeDocument/2006/relationships/image" Target="../media/image18.jpeg"/><Relationship Id="rId2" Type="http://schemas.openxmlformats.org/officeDocument/2006/relationships/tags" Target="../tags/tag242.xml"/><Relationship Id="rId18" Type="http://schemas.openxmlformats.org/officeDocument/2006/relationships/slideLayout" Target="../slideLayouts/slideLayout7.xml"/><Relationship Id="rId17" Type="http://schemas.openxmlformats.org/officeDocument/2006/relationships/tags" Target="../tags/tag254.xml"/><Relationship Id="rId16" Type="http://schemas.openxmlformats.org/officeDocument/2006/relationships/tags" Target="../tags/tag253.xml"/><Relationship Id="rId15" Type="http://schemas.openxmlformats.org/officeDocument/2006/relationships/tags" Target="../tags/tag252.xml"/><Relationship Id="rId14" Type="http://schemas.openxmlformats.org/officeDocument/2006/relationships/tags" Target="../tags/tag251.xml"/><Relationship Id="rId13" Type="http://schemas.openxmlformats.org/officeDocument/2006/relationships/tags" Target="../tags/tag250.xml"/><Relationship Id="rId12" Type="http://schemas.openxmlformats.org/officeDocument/2006/relationships/tags" Target="../tags/tag249.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tags" Target="../tags/tag241.xml"/></Relationships>
</file>

<file path=ppt/slides/_rels/slide16.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5" Type="http://schemas.openxmlformats.org/officeDocument/2006/relationships/notesSlide" Target="../notesSlides/notesSlide7.xml"/><Relationship Id="rId14" Type="http://schemas.openxmlformats.org/officeDocument/2006/relationships/slideLayout" Target="../slideLayouts/slideLayout7.xml"/><Relationship Id="rId13" Type="http://schemas.openxmlformats.org/officeDocument/2006/relationships/tags" Target="../tags/tag266.xml"/><Relationship Id="rId12" Type="http://schemas.openxmlformats.org/officeDocument/2006/relationships/image" Target="../media/image21.png"/><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tags" Target="../tags/tag255.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18.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image" Target="../media/image23.jpeg"/><Relationship Id="rId6" Type="http://schemas.openxmlformats.org/officeDocument/2006/relationships/tags" Target="../tags/tag275.xml"/><Relationship Id="rId5" Type="http://schemas.openxmlformats.org/officeDocument/2006/relationships/image" Target="../media/image22.jpeg"/><Relationship Id="rId4" Type="http://schemas.openxmlformats.org/officeDocument/2006/relationships/tags" Target="../tags/tag274.xml"/><Relationship Id="rId3" Type="http://schemas.openxmlformats.org/officeDocument/2006/relationships/tags" Target="../tags/tag273.xml"/><Relationship Id="rId20" Type="http://schemas.openxmlformats.org/officeDocument/2006/relationships/notesSlide" Target="../notesSlides/notesSlide8.xml"/><Relationship Id="rId2" Type="http://schemas.openxmlformats.org/officeDocument/2006/relationships/tags" Target="../tags/tag272.xml"/><Relationship Id="rId19" Type="http://schemas.openxmlformats.org/officeDocument/2006/relationships/slideLayout" Target="../slideLayouts/slideLayout7.xml"/><Relationship Id="rId18" Type="http://schemas.openxmlformats.org/officeDocument/2006/relationships/tags" Target="../tags/tag284.xml"/><Relationship Id="rId17" Type="http://schemas.openxmlformats.org/officeDocument/2006/relationships/image" Target="../media/image25.jpeg"/><Relationship Id="rId16" Type="http://schemas.openxmlformats.org/officeDocument/2006/relationships/tags" Target="../tags/tag283.xml"/><Relationship Id="rId15" Type="http://schemas.openxmlformats.org/officeDocument/2006/relationships/image" Target="../media/image24.jpeg"/><Relationship Id="rId14" Type="http://schemas.openxmlformats.org/officeDocument/2006/relationships/tags" Target="../tags/tag282.xml"/><Relationship Id="rId13" Type="http://schemas.openxmlformats.org/officeDocument/2006/relationships/tags" Target="../tags/tag281.xml"/><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tags" Target="../tags/tag271.xml"/></Relationships>
</file>

<file path=ppt/slides/_rels/slide19.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image" Target="../media/image26.jpeg"/><Relationship Id="rId12" Type="http://schemas.openxmlformats.org/officeDocument/2006/relationships/slideLayout" Target="../slideLayouts/slideLayout7.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tags" Target="../tags/tag285.xml"/></Relationships>
</file>

<file path=ppt/slides/_rels/slide2.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8" Type="http://schemas.openxmlformats.org/officeDocument/2006/relationships/slideLayout" Target="../slideLayouts/slideLayout3.xml"/><Relationship Id="rId27" Type="http://schemas.openxmlformats.org/officeDocument/2006/relationships/tags" Target="../tags/tag107.xml"/><Relationship Id="rId26" Type="http://schemas.openxmlformats.org/officeDocument/2006/relationships/tags" Target="../tags/tag106.xml"/><Relationship Id="rId25" Type="http://schemas.openxmlformats.org/officeDocument/2006/relationships/tags" Target="../tags/tag105.xml"/><Relationship Id="rId24" Type="http://schemas.openxmlformats.org/officeDocument/2006/relationships/tags" Target="../tags/tag104.xml"/><Relationship Id="rId23" Type="http://schemas.openxmlformats.org/officeDocument/2006/relationships/tags" Target="../tags/tag103.xml"/><Relationship Id="rId22" Type="http://schemas.openxmlformats.org/officeDocument/2006/relationships/tags" Target="../tags/tag102.xml"/><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tags" Target="../tags/tag82.xml"/><Relationship Id="rId19" Type="http://schemas.openxmlformats.org/officeDocument/2006/relationships/tags" Target="../tags/tag99.xml"/><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1.xml"/></Relationships>
</file>

<file path=ppt/slides/_rels/slide20.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image" Target="../media/image29.jpeg"/><Relationship Id="rId6" Type="http://schemas.openxmlformats.org/officeDocument/2006/relationships/tags" Target="../tags/tag298.xml"/><Relationship Id="rId5" Type="http://schemas.openxmlformats.org/officeDocument/2006/relationships/image" Target="../media/image28.jpeg"/><Relationship Id="rId4" Type="http://schemas.openxmlformats.org/officeDocument/2006/relationships/tags" Target="../tags/tag297.xml"/><Relationship Id="rId3" Type="http://schemas.openxmlformats.org/officeDocument/2006/relationships/image" Target="../media/image27.jpeg"/><Relationship Id="rId2" Type="http://schemas.openxmlformats.org/officeDocument/2006/relationships/tags" Target="../tags/tag296.xml"/><Relationship Id="rId18" Type="http://schemas.openxmlformats.org/officeDocument/2006/relationships/slideLayout" Target="../slideLayouts/slideLayout7.xml"/><Relationship Id="rId17" Type="http://schemas.openxmlformats.org/officeDocument/2006/relationships/tags" Target="../tags/tag308.xml"/><Relationship Id="rId16" Type="http://schemas.openxmlformats.org/officeDocument/2006/relationships/tags" Target="../tags/tag307.xml"/><Relationship Id="rId15" Type="http://schemas.openxmlformats.org/officeDocument/2006/relationships/tags" Target="../tags/tag306.xml"/><Relationship Id="rId14" Type="http://schemas.openxmlformats.org/officeDocument/2006/relationships/tags" Target="../tags/tag305.xml"/><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tags" Target="../tags/tag295.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s>
</file>

<file path=ppt/slides/_rels/slide22.xml.rels><?xml version="1.0" encoding="UTF-8" standalone="yes"?>
<Relationships xmlns="http://schemas.openxmlformats.org/package/2006/relationships"><Relationship Id="rId9" Type="http://schemas.openxmlformats.org/officeDocument/2006/relationships/tags" Target="../tags/tag320.xml"/><Relationship Id="rId8" Type="http://schemas.openxmlformats.org/officeDocument/2006/relationships/tags" Target="../tags/tag319.xml"/><Relationship Id="rId7" Type="http://schemas.openxmlformats.org/officeDocument/2006/relationships/tags" Target="../tags/tag318.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9" Type="http://schemas.openxmlformats.org/officeDocument/2006/relationships/notesSlide" Target="../notesSlides/notesSlide9.xml"/><Relationship Id="rId18" Type="http://schemas.openxmlformats.org/officeDocument/2006/relationships/slideLayout" Target="../slideLayouts/slideLayout7.xml"/><Relationship Id="rId17" Type="http://schemas.openxmlformats.org/officeDocument/2006/relationships/tags" Target="../tags/tag328.xml"/><Relationship Id="rId16" Type="http://schemas.openxmlformats.org/officeDocument/2006/relationships/tags" Target="../tags/tag327.xml"/><Relationship Id="rId15" Type="http://schemas.openxmlformats.org/officeDocument/2006/relationships/tags" Target="../tags/tag326.xml"/><Relationship Id="rId14" Type="http://schemas.openxmlformats.org/officeDocument/2006/relationships/tags" Target="../tags/tag325.xml"/><Relationship Id="rId13" Type="http://schemas.openxmlformats.org/officeDocument/2006/relationships/tags" Target="../tags/tag324.xml"/><Relationship Id="rId12" Type="http://schemas.openxmlformats.org/officeDocument/2006/relationships/tags" Target="../tags/tag323.xml"/><Relationship Id="rId11" Type="http://schemas.openxmlformats.org/officeDocument/2006/relationships/tags" Target="../tags/tag322.xml"/><Relationship Id="rId10" Type="http://schemas.openxmlformats.org/officeDocument/2006/relationships/tags" Target="../tags/tag321.xml"/><Relationship Id="rId1" Type="http://schemas.openxmlformats.org/officeDocument/2006/relationships/tags" Target="../tags/tag312.xml"/></Relationships>
</file>

<file path=ppt/slides/_rels/slide23.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tags" Target="../tags/tag335.xml"/><Relationship Id="rId7" Type="http://schemas.openxmlformats.org/officeDocument/2006/relationships/tags" Target="../tags/tag334.xml"/><Relationship Id="rId6" Type="http://schemas.openxmlformats.org/officeDocument/2006/relationships/image" Target="../media/image30.jpeg"/><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8" Type="http://schemas.openxmlformats.org/officeDocument/2006/relationships/slideLayout" Target="../slideLayouts/slideLayout7.xml"/><Relationship Id="rId17" Type="http://schemas.openxmlformats.org/officeDocument/2006/relationships/tags" Target="../tags/tag342.xml"/><Relationship Id="rId16" Type="http://schemas.openxmlformats.org/officeDocument/2006/relationships/image" Target="../media/image32.jpeg"/><Relationship Id="rId15" Type="http://schemas.openxmlformats.org/officeDocument/2006/relationships/tags" Target="../tags/tag341.xml"/><Relationship Id="rId14" Type="http://schemas.openxmlformats.org/officeDocument/2006/relationships/tags" Target="../tags/tag340.xml"/><Relationship Id="rId13" Type="http://schemas.openxmlformats.org/officeDocument/2006/relationships/tags" Target="../tags/tag339.xml"/><Relationship Id="rId12" Type="http://schemas.openxmlformats.org/officeDocument/2006/relationships/tags" Target="../tags/tag338.xml"/><Relationship Id="rId11" Type="http://schemas.openxmlformats.org/officeDocument/2006/relationships/image" Target="../media/image31.jpeg"/><Relationship Id="rId10" Type="http://schemas.openxmlformats.org/officeDocument/2006/relationships/tags" Target="../tags/tag337.xml"/><Relationship Id="rId1" Type="http://schemas.openxmlformats.org/officeDocument/2006/relationships/tags" Target="../tags/tag329.xml"/></Relationships>
</file>

<file path=ppt/slides/_rels/slide24.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image" Target="../media/image33.jpeg"/><Relationship Id="rId2" Type="http://schemas.openxmlformats.org/officeDocument/2006/relationships/tags" Target="../tags/tag344.xml"/><Relationship Id="rId18" Type="http://schemas.openxmlformats.org/officeDocument/2006/relationships/notesSlide" Target="../notesSlides/notesSlide10.xml"/><Relationship Id="rId17" Type="http://schemas.openxmlformats.org/officeDocument/2006/relationships/slideLayout" Target="../slideLayouts/slideLayout7.xml"/><Relationship Id="rId16" Type="http://schemas.openxmlformats.org/officeDocument/2006/relationships/tags" Target="../tags/tag357.xml"/><Relationship Id="rId15" Type="http://schemas.openxmlformats.org/officeDocument/2006/relationships/tags" Target="../tags/tag356.xml"/><Relationship Id="rId14" Type="http://schemas.openxmlformats.org/officeDocument/2006/relationships/tags" Target="../tags/tag355.xml"/><Relationship Id="rId13" Type="http://schemas.openxmlformats.org/officeDocument/2006/relationships/tags" Target="../tags/tag354.xml"/><Relationship Id="rId12" Type="http://schemas.openxmlformats.org/officeDocument/2006/relationships/tags" Target="../tags/tag353.xml"/><Relationship Id="rId11" Type="http://schemas.openxmlformats.org/officeDocument/2006/relationships/tags" Target="../tags/tag352.xml"/><Relationship Id="rId10" Type="http://schemas.openxmlformats.org/officeDocument/2006/relationships/tags" Target="../tags/tag351.xml"/><Relationship Id="rId1" Type="http://schemas.openxmlformats.org/officeDocument/2006/relationships/tags" Target="../tags/tag34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4.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image" Target="../media/image3.jpeg"/><Relationship Id="rId15" Type="http://schemas.openxmlformats.org/officeDocument/2006/relationships/notesSlide" Target="../notesSlides/notesSlide1.xml"/><Relationship Id="rId14" Type="http://schemas.openxmlformats.org/officeDocument/2006/relationships/slideLayout" Target="../slideLayouts/slideLayout7.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tags" Target="../tags/tag111.xml"/></Relationships>
</file>

<file path=ppt/slides/_rels/slide5.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image" Target="../media/image4.jpeg"/><Relationship Id="rId2" Type="http://schemas.openxmlformats.org/officeDocument/2006/relationships/tags" Target="../tags/tag124.xml"/><Relationship Id="rId15" Type="http://schemas.openxmlformats.org/officeDocument/2006/relationships/slideLayout" Target="../slideLayouts/slideLayout7.xml"/><Relationship Id="rId14" Type="http://schemas.openxmlformats.org/officeDocument/2006/relationships/tags" Target="../tags/tag135.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tags" Target="../tags/tag123.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7.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image" Target="../media/image5.jpeg"/><Relationship Id="rId3" Type="http://schemas.openxmlformats.org/officeDocument/2006/relationships/tags" Target="../tags/tag141.xml"/><Relationship Id="rId22" Type="http://schemas.openxmlformats.org/officeDocument/2006/relationships/notesSlide" Target="../notesSlides/notesSlide2.xml"/><Relationship Id="rId21" Type="http://schemas.openxmlformats.org/officeDocument/2006/relationships/slideLayout" Target="../slideLayouts/slideLayout7.xml"/><Relationship Id="rId20" Type="http://schemas.openxmlformats.org/officeDocument/2006/relationships/tags" Target="../tags/tag155.xml"/><Relationship Id="rId2" Type="http://schemas.openxmlformats.org/officeDocument/2006/relationships/tags" Target="../tags/tag140.xml"/><Relationship Id="rId19" Type="http://schemas.openxmlformats.org/officeDocument/2006/relationships/tags" Target="../tags/tag154.xml"/><Relationship Id="rId18" Type="http://schemas.openxmlformats.org/officeDocument/2006/relationships/tags" Target="../tags/tag153.xml"/><Relationship Id="rId17" Type="http://schemas.openxmlformats.org/officeDocument/2006/relationships/tags" Target="../tags/tag152.xml"/><Relationship Id="rId16" Type="http://schemas.openxmlformats.org/officeDocument/2006/relationships/image" Target="../media/image7.jpeg"/><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image" Target="../media/image6.jpeg"/><Relationship Id="rId1" Type="http://schemas.openxmlformats.org/officeDocument/2006/relationships/tags" Target="../tags/tag139.xml"/></Relationships>
</file>

<file path=ppt/slides/_rels/slide8.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7" Type="http://schemas.openxmlformats.org/officeDocument/2006/relationships/slideLayout" Target="../slideLayouts/slideLayout7.xml"/><Relationship Id="rId26" Type="http://schemas.openxmlformats.org/officeDocument/2006/relationships/tags" Target="../tags/tag181.xml"/><Relationship Id="rId25" Type="http://schemas.openxmlformats.org/officeDocument/2006/relationships/tags" Target="../tags/tag180.xml"/><Relationship Id="rId24" Type="http://schemas.openxmlformats.org/officeDocument/2006/relationships/tags" Target="../tags/tag179.xml"/><Relationship Id="rId23" Type="http://schemas.openxmlformats.org/officeDocument/2006/relationships/tags" Target="../tags/tag178.xml"/><Relationship Id="rId22" Type="http://schemas.openxmlformats.org/officeDocument/2006/relationships/tags" Target="../tags/tag177.xml"/><Relationship Id="rId21" Type="http://schemas.openxmlformats.org/officeDocument/2006/relationships/tags" Target="../tags/tag176.xml"/><Relationship Id="rId20" Type="http://schemas.openxmlformats.org/officeDocument/2006/relationships/tags" Target="../tags/tag175.xml"/><Relationship Id="rId2" Type="http://schemas.openxmlformats.org/officeDocument/2006/relationships/tags" Target="../tags/tag157.xml"/><Relationship Id="rId19" Type="http://schemas.openxmlformats.org/officeDocument/2006/relationships/tags" Target="../tags/tag174.xml"/><Relationship Id="rId18" Type="http://schemas.openxmlformats.org/officeDocument/2006/relationships/tags" Target="../tags/tag173.xml"/><Relationship Id="rId17" Type="http://schemas.openxmlformats.org/officeDocument/2006/relationships/tags" Target="../tags/tag172.xml"/><Relationship Id="rId16" Type="http://schemas.openxmlformats.org/officeDocument/2006/relationships/tags" Target="../tags/tag171.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56.xml"/></Relationships>
</file>

<file path=ppt/slides/_rels/slide9.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image" Target="../media/image8.jpeg"/><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2" Type="http://schemas.openxmlformats.org/officeDocument/2006/relationships/notesSlide" Target="../notesSlides/notesSlide3.xml"/><Relationship Id="rId21" Type="http://schemas.openxmlformats.org/officeDocument/2006/relationships/slideLayout" Target="../slideLayouts/slideLayout7.xml"/><Relationship Id="rId20" Type="http://schemas.openxmlformats.org/officeDocument/2006/relationships/tags" Target="../tags/tag198.xml"/><Relationship Id="rId2" Type="http://schemas.openxmlformats.org/officeDocument/2006/relationships/tags" Target="../tags/tag183.xml"/><Relationship Id="rId19" Type="http://schemas.openxmlformats.org/officeDocument/2006/relationships/tags" Target="../tags/tag197.xml"/><Relationship Id="rId18" Type="http://schemas.openxmlformats.org/officeDocument/2006/relationships/tags" Target="../tags/tag196.xml"/><Relationship Id="rId17" Type="http://schemas.openxmlformats.org/officeDocument/2006/relationships/image" Target="../media/image10.jpeg"/><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image" Target="../media/image9.jpeg"/><Relationship Id="rId10" Type="http://schemas.openxmlformats.org/officeDocument/2006/relationships/tags" Target="../tags/tag190.xml"/><Relationship Id="rId1" Type="http://schemas.openxmlformats.org/officeDocument/2006/relationships/tags" Target="../tags/tag1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ctrTitle"/>
            <p:custDataLst>
              <p:tags r:id="rId1"/>
            </p:custDataLst>
          </p:nvPr>
        </p:nvSpPr>
        <p:spPr>
          <a:xfrm>
            <a:off x="1236980" y="2045970"/>
            <a:ext cx="5626100" cy="1800225"/>
          </a:xfrm>
        </p:spPr>
        <p:txBody>
          <a:bodyPr>
            <a:noAutofit/>
          </a:bodyPr>
          <a:p>
            <a:pPr marL="0" indent="0" algn="l">
              <a:lnSpc>
                <a:spcPct val="100000"/>
              </a:lnSpc>
              <a:spcBef>
                <a:spcPts val="0"/>
              </a:spcBef>
              <a:spcAft>
                <a:spcPts val="0"/>
              </a:spcAft>
              <a:buSzPct val="100000"/>
            </a:pPr>
            <a:r>
              <a:rPr lang="zh-CN" altLang="en-US" sz="6000" dirty="0"/>
              <a:t>大学生职业规划</a:t>
            </a:r>
            <a:endParaRPr lang="zh-CN" altLang="en-US" sz="6000" dirty="0"/>
          </a:p>
        </p:txBody>
      </p:sp>
      <p:sp>
        <p:nvSpPr>
          <p:cNvPr id="8" name="署名"/>
          <p:cNvSpPr>
            <a:spLocks noGrp="1"/>
          </p:cNvSpPr>
          <p:nvPr>
            <p:custDataLst>
              <p:tags r:id="rId2"/>
            </p:custDataLst>
          </p:nvPr>
        </p:nvSpPr>
        <p:spPr>
          <a:xfrm>
            <a:off x="2208530" y="3924935"/>
            <a:ext cx="3526155" cy="504190"/>
          </a:xfrm>
          <a:prstGeom prst="rect">
            <a:avLst/>
          </a:prstGeom>
          <a:solidFill>
            <a:schemeClr val="accent1"/>
          </a:solidFill>
        </p:spPr>
        <p:txBody>
          <a:bodyPr vert="horz" wrap="square" lIns="0" tIns="0" rIns="0" bIns="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b="1" kern="1200">
                <a:solidFill>
                  <a:srgbClr val="FFFFFF"/>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000"/>
              </a:spcBef>
              <a:spcAft>
                <a:spcPts val="0"/>
              </a:spcAft>
              <a:buSzPct val="100000"/>
            </a:pPr>
            <a:r>
              <a:rPr lang="zh-CN" altLang="en-US" sz="2000" dirty="0">
                <a:solidFill>
                  <a:schemeClr val="lt1"/>
                </a:solidFill>
              </a:rPr>
              <a:t>如何提高就业竞争力</a:t>
            </a:r>
            <a:r>
              <a:rPr lang="en-US" altLang="zh-CN" sz="2000" dirty="0">
                <a:solidFill>
                  <a:schemeClr val="lt1"/>
                </a:solidFill>
              </a:rPr>
              <a:t>?</a:t>
            </a:r>
            <a:endParaRPr lang="en-US" altLang="zh-CN" sz="2000" dirty="0">
              <a:solidFill>
                <a:schemeClr val="lt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ata/temp/67ea05de-9918-11ef-b778-fa2110736d59.jpg@base@tag=imgScale&amp;m=1&amp;w=1673&amp;h=1904&amp;q=9567ea05de-9918-11ef-b778-fa2110736d59"/>
          <p:cNvPicPr>
            <a:picLocks noChangeAspect="1"/>
          </p:cNvPicPr>
          <p:nvPr>
            <p:custDataLst>
              <p:tags r:id="rId1"/>
            </p:custDataLst>
          </p:nvPr>
        </p:nvPicPr>
        <p:blipFill rotWithShape="1">
          <a:blip r:embed="rId2"/>
          <a:srcRect l="24866" r="24866"/>
          <a:stretch>
            <a:fillRect/>
          </a:stretch>
        </p:blipFill>
        <p:spPr>
          <a:xfrm>
            <a:off x="0" y="0"/>
            <a:ext cx="6029326" cy="6858000"/>
          </a:xfrm>
          <a:custGeom>
            <a:avLst/>
            <a:gdLst>
              <a:gd name="connsiteX0" fmla="*/ 0 w 5313759"/>
              <a:gd name="connsiteY0" fmla="*/ 0 h 6858000"/>
              <a:gd name="connsiteX1" fmla="*/ 5313759 w 5313759"/>
              <a:gd name="connsiteY1" fmla="*/ 0 h 6858000"/>
              <a:gd name="connsiteX2" fmla="*/ 5313759 w 5313759"/>
              <a:gd name="connsiteY2" fmla="*/ 6858000 h 6858000"/>
              <a:gd name="connsiteX3" fmla="*/ 0 w 53137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13759" h="6858000">
                <a:moveTo>
                  <a:pt x="0" y="0"/>
                </a:moveTo>
                <a:lnTo>
                  <a:pt x="5313759" y="0"/>
                </a:lnTo>
                <a:lnTo>
                  <a:pt x="5313759" y="6858000"/>
                </a:lnTo>
                <a:lnTo>
                  <a:pt x="0" y="685800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3" name="矩形 2"/>
          <p:cNvSpPr/>
          <p:nvPr>
            <p:custDataLst>
              <p:tags r:id="rId3"/>
            </p:custDataLst>
          </p:nvPr>
        </p:nvSpPr>
        <p:spPr>
          <a:xfrm>
            <a:off x="6787992" y="1612939"/>
            <a:ext cx="4722176" cy="492995"/>
          </a:xfrm>
          <a:prstGeom prst="rect">
            <a:avLst/>
          </a:prstGeom>
          <a:noFill/>
        </p:spPr>
        <p:txBody>
          <a:bodyPr wrap="square" lIns="0" tIns="0" rIns="0" bIns="0" rtlCol="0" anchor="ctr" anchorCtr="0">
            <a:normAutofit/>
          </a:bodyPr>
          <a:p>
            <a:pPr>
              <a:spcBef>
                <a:spcPct val="0"/>
              </a:spcBef>
              <a:spcAft>
                <a:spcPct val="0"/>
              </a:spcAft>
            </a:pPr>
            <a:r>
              <a:rPr lang="zh-CN" altLang="en-US" sz="2200" b="1">
                <a:solidFill>
                  <a:schemeClr val="accent1"/>
                </a:solidFill>
                <a:latin typeface="+mn-ea"/>
                <a:cs typeface="+mn-ea"/>
              </a:rPr>
              <a:t>行业发展趋势</a:t>
            </a:r>
            <a:endParaRPr lang="zh-CN" altLang="en-US" sz="2200" b="1">
              <a:solidFill>
                <a:schemeClr val="accent1"/>
              </a:solidFill>
              <a:latin typeface="+mn-ea"/>
              <a:cs typeface="+mn-ea"/>
            </a:endParaRPr>
          </a:p>
        </p:txBody>
      </p:sp>
      <p:sp>
        <p:nvSpPr>
          <p:cNvPr id="4" name="矩形 3"/>
          <p:cNvSpPr/>
          <p:nvPr>
            <p:custDataLst>
              <p:tags r:id="rId4"/>
            </p:custDataLst>
          </p:nvPr>
        </p:nvSpPr>
        <p:spPr>
          <a:xfrm>
            <a:off x="6787992" y="2133656"/>
            <a:ext cx="4722176" cy="1691695"/>
          </a:xfrm>
          <a:prstGeom prst="rect">
            <a:avLst/>
          </a:prstGeom>
          <a:noFill/>
        </p:spPr>
        <p:txBody>
          <a:bodyPr wrap="square" lIns="0" tIns="0" rIns="0" bIns="0" rtlCol="0" anchor="t" anchorCtr="0">
            <a:normAutofit/>
          </a:bodyPr>
          <a:p>
            <a:pPr algn="just">
              <a:lnSpc>
                <a:spcPct val="150000"/>
              </a:lnSpc>
              <a:spcBef>
                <a:spcPct val="0"/>
              </a:spcBef>
              <a:spcAft>
                <a:spcPct val="0"/>
              </a:spcAft>
            </a:pPr>
            <a:r>
              <a:rPr lang="zh-CN" altLang="en-US" sz="1600" dirty="0">
                <a:solidFill>
                  <a:schemeClr val="tx1">
                    <a:lumMod val="85000"/>
                    <a:lumOff val="15000"/>
                  </a:schemeClr>
                </a:solidFill>
                <a:latin typeface="+mn-ea"/>
                <a:cs typeface="+mn-ea"/>
              </a:rPr>
              <a:t>研究不同行业的发展趋势，选择有增长潜力的行业，如信息技术、可再生能源等。</a:t>
            </a:r>
            <a:endParaRPr lang="zh-CN" altLang="en-US" sz="1600" dirty="0">
              <a:solidFill>
                <a:schemeClr val="tx1">
                  <a:lumMod val="85000"/>
                  <a:lumOff val="15000"/>
                </a:schemeClr>
              </a:solidFill>
              <a:latin typeface="+mn-ea"/>
              <a:cs typeface="+mn-ea"/>
            </a:endParaRPr>
          </a:p>
        </p:txBody>
      </p:sp>
      <p:sp>
        <p:nvSpPr>
          <p:cNvPr id="5" name="矩形 4"/>
          <p:cNvSpPr/>
          <p:nvPr>
            <p:custDataLst>
              <p:tags r:id="rId5"/>
            </p:custDataLst>
          </p:nvPr>
        </p:nvSpPr>
        <p:spPr>
          <a:xfrm>
            <a:off x="6787992" y="3980933"/>
            <a:ext cx="4722176" cy="492995"/>
          </a:xfrm>
          <a:prstGeom prst="rect">
            <a:avLst/>
          </a:prstGeom>
          <a:noFill/>
        </p:spPr>
        <p:txBody>
          <a:bodyPr wrap="square" lIns="0" tIns="0" rIns="0" bIns="0" rtlCol="0" anchor="ctr" anchorCtr="0">
            <a:normAutofit/>
          </a:bodyPr>
          <a:p>
            <a:pPr>
              <a:spcBef>
                <a:spcPct val="0"/>
              </a:spcBef>
              <a:spcAft>
                <a:spcPct val="0"/>
              </a:spcAft>
            </a:pPr>
            <a:r>
              <a:rPr lang="zh-CN" altLang="en-US" sz="2200" b="1">
                <a:solidFill>
                  <a:schemeClr val="accent1"/>
                </a:solidFill>
                <a:latin typeface="+mn-ea"/>
                <a:cs typeface="+mn-ea"/>
              </a:rPr>
              <a:t>职业规划与教育背景</a:t>
            </a:r>
            <a:endParaRPr lang="zh-CN" altLang="en-US" sz="2200" b="1">
              <a:solidFill>
                <a:schemeClr val="accent1"/>
              </a:solidFill>
              <a:latin typeface="+mn-ea"/>
              <a:cs typeface="+mn-ea"/>
            </a:endParaRPr>
          </a:p>
        </p:txBody>
      </p:sp>
      <p:sp>
        <p:nvSpPr>
          <p:cNvPr id="7" name="矩形 6"/>
          <p:cNvSpPr/>
          <p:nvPr>
            <p:custDataLst>
              <p:tags r:id="rId6"/>
            </p:custDataLst>
          </p:nvPr>
        </p:nvSpPr>
        <p:spPr>
          <a:xfrm>
            <a:off x="6787992" y="4501650"/>
            <a:ext cx="4722176" cy="169169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tx1">
                    <a:lumMod val="85000"/>
                    <a:lumOff val="15000"/>
                  </a:schemeClr>
                </a:solidFill>
                <a:latin typeface="+mn-ea"/>
                <a:cs typeface="+mn-ea"/>
              </a:rPr>
              <a:t>结合所学专业和教育背景，规划与之相关的职业道路，例如计算机科学专业的学生可考虑软件开发。</a:t>
            </a:r>
            <a:endParaRPr lang="zh-CN" altLang="en-US" sz="1600" dirty="0">
              <a:solidFill>
                <a:schemeClr val="tx1">
                  <a:lumMod val="85000"/>
                  <a:lumOff val="15000"/>
                </a:schemeClr>
              </a:solidFill>
              <a:latin typeface="+mn-ea"/>
              <a:cs typeface="+mn-ea"/>
            </a:endParaRPr>
          </a:p>
        </p:txBody>
      </p:sp>
      <p:sp>
        <p:nvSpPr>
          <p:cNvPr id="2" name="标题 1"/>
          <p:cNvSpPr>
            <a:spLocks noGrp="1"/>
          </p:cNvSpPr>
          <p:nvPr>
            <p:ph type="title"/>
            <p:custDataLst>
              <p:tags r:id="rId7"/>
            </p:custDataLst>
          </p:nvPr>
        </p:nvSpPr>
        <p:spPr/>
        <p:txBody>
          <a:bodyPr vert="horz" wrap="square" lIns="0" tIns="0" rIns="0" bIns="0" rtlCol="0" anchor="b" anchorCtr="0">
            <a:normAutofit/>
          </a:bodyPr>
          <a:lstStyle/>
          <a:p>
            <a:pPr lvl="0" algn="l">
              <a:buClrTx/>
              <a:buSzTx/>
              <a:buFontTx/>
            </a:pPr>
            <a:r>
              <a:rPr lang="zh-CN" altLang="en-US">
                <a:sym typeface="+mn-ea"/>
              </a:rPr>
              <a:t>确定职业方向</a:t>
            </a:r>
            <a:endParaRPr lang="zh-CN" altLang="en-US">
              <a:sym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p>
            <a:pPr marL="0" indent="0" algn="r">
              <a:lnSpc>
                <a:spcPct val="100000"/>
              </a:lnSpc>
              <a:spcBef>
                <a:spcPts val="0"/>
              </a:spcBef>
              <a:spcAft>
                <a:spcPts val="0"/>
              </a:spcAft>
              <a:buSzPct val="100000"/>
            </a:pPr>
            <a:r>
              <a:rPr lang="zh-CN" altLang="en-US" dirty="0"/>
              <a:t>提升专业技能</a:t>
            </a:r>
            <a:endParaRPr lang="zh-CN" altLang="en-US" dirty="0"/>
          </a:p>
        </p:txBody>
      </p:sp>
      <p:sp>
        <p:nvSpPr>
          <p:cNvPr id="3" name="节编号"/>
          <p:cNvSpPr>
            <a:spLocks noGrp="1"/>
          </p:cNvSpPr>
          <p:nvPr>
            <p:custDataLst>
              <p:tags r:id="rId2"/>
            </p:custDataLst>
          </p:nvPr>
        </p:nvSpPr>
        <p:spPr>
          <a:xfrm>
            <a:off x="6487795" y="1473200"/>
            <a:ext cx="4737735" cy="1474470"/>
          </a:xfrm>
          <a:prstGeom prst="rect">
            <a:avLst/>
          </a:prstGeom>
        </p:spPr>
        <p:txBody>
          <a:bodyPr vert="horz" wrap="none" lIns="0" tIns="0" rIns="0" bIns="0" rtlCol="0" anchor="ctr">
            <a:normAutofit/>
          </a:bodyPr>
          <a:lstStyle>
            <a:lvl1pPr marL="0" indent="0" algn="r" defTabSz="914400" rtl="0" eaLnBrk="1" latinLnBrk="0" hangingPunct="1">
              <a:lnSpc>
                <a:spcPct val="130000"/>
              </a:lnSpc>
              <a:spcBef>
                <a:spcPts val="1000"/>
              </a:spcBef>
              <a:buFont typeface="Arial" panose="020B0604020202020204" pitchFamily="34" charset="0"/>
              <a:buNone/>
              <a:defRPr sz="6600" b="1" kern="120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chemeClr val="accent1"/>
                </a:solidFill>
              </a:rPr>
              <a:t>03</a:t>
            </a:r>
            <a:endParaRPr lang="en-US" altLang="zh-CN">
              <a:solidFill>
                <a:schemeClr val="accent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a:sym typeface="+mn-ea"/>
              </a:rPr>
              <a:t>学习专业知识</a:t>
            </a:r>
            <a:endParaRPr lang="zh-CN" altLang="en-US">
              <a:sym typeface="+mn-ea"/>
            </a:endParaRPr>
          </a:p>
        </p:txBody>
      </p:sp>
      <p:sp>
        <p:nvSpPr>
          <p:cNvPr id="11" name="矩形 10"/>
          <p:cNvSpPr/>
          <p:nvPr>
            <p:custDataLst>
              <p:tags r:id="rId2"/>
            </p:custDataLst>
          </p:nvPr>
        </p:nvSpPr>
        <p:spPr>
          <a:xfrm>
            <a:off x="69596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descr="/data/temp/69e1678d-9918-11ef-b403-8ad8b6c0eccf.jpg@base@tag=imgScale&amp;m=1&amp;w=484&amp;h=995&amp;q=9569e1678d-9918-11ef-b403-8ad8b6c0eccf"/>
          <p:cNvPicPr>
            <a:picLocks noChangeAspect="1"/>
          </p:cNvPicPr>
          <p:nvPr>
            <p:custDataLst>
              <p:tags r:id="rId3"/>
            </p:custDataLst>
          </p:nvPr>
        </p:nvPicPr>
        <p:blipFill rotWithShape="1">
          <a:blip r:embed="rId4"/>
          <a:srcRect l="13503" r="13503"/>
          <a:stretch>
            <a:fillRect/>
          </a:stretch>
        </p:blipFill>
        <p:spPr>
          <a:xfrm>
            <a:off x="695960" y="1918018"/>
            <a:ext cx="174504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4" name="矩形 13"/>
          <p:cNvSpPr/>
          <p:nvPr>
            <p:custDataLst>
              <p:tags r:id="rId5"/>
            </p:custDataLst>
          </p:nvPr>
        </p:nvSpPr>
        <p:spPr>
          <a:xfrm>
            <a:off x="429514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descr="/data/temp/69e16821-9918-11ef-b403-8ad8b6c0eccf.jpg@base@tag=imgScale&amp;m=1&amp;w=484&amp;h=995&amp;q=9569e16821-9918-11ef-b403-8ad8b6c0eccf"/>
          <p:cNvPicPr>
            <a:picLocks noChangeAspect="1"/>
          </p:cNvPicPr>
          <p:nvPr>
            <p:custDataLst>
              <p:tags r:id="rId6"/>
            </p:custDataLst>
          </p:nvPr>
        </p:nvPicPr>
        <p:blipFill rotWithShape="1">
          <a:blip r:embed="rId7"/>
          <a:srcRect l="34779" r="34779"/>
          <a:stretch>
            <a:fillRect/>
          </a:stretch>
        </p:blipFill>
        <p:spPr>
          <a:xfrm>
            <a:off x="4295140" y="1918018"/>
            <a:ext cx="174550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7" name="矩形 16"/>
          <p:cNvSpPr/>
          <p:nvPr>
            <p:custDataLst>
              <p:tags r:id="rId8"/>
            </p:custDataLst>
          </p:nvPr>
        </p:nvSpPr>
        <p:spPr>
          <a:xfrm>
            <a:off x="2714625" y="3081338"/>
            <a:ext cx="1307101" cy="223453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solidFill>
                  <a:schemeClr val="dk1">
                    <a:lumMod val="85000"/>
                    <a:lumOff val="15000"/>
                  </a:schemeClr>
                </a:solidFill>
                <a:latin typeface="+mn-ea"/>
                <a:cs typeface="+mn-ea"/>
              </a:rPr>
              <a:t>大学生可以通过选修相关专业课程，系统学习专业知识，为未来职业发展打下坚实基础。</a:t>
            </a:r>
            <a:endParaRPr lang="zh-CN" altLang="en-US" sz="1200" kern="0" dirty="0">
              <a:solidFill>
                <a:schemeClr val="dk1">
                  <a:lumMod val="85000"/>
                  <a:lumOff val="15000"/>
                </a:schemeClr>
              </a:solidFill>
              <a:latin typeface="+mn-ea"/>
              <a:cs typeface="+mn-ea"/>
            </a:endParaRPr>
          </a:p>
        </p:txBody>
      </p:sp>
      <p:sp>
        <p:nvSpPr>
          <p:cNvPr id="18" name="矩形 17"/>
          <p:cNvSpPr/>
          <p:nvPr>
            <p:custDataLst>
              <p:tags r:id="rId9"/>
            </p:custDataLst>
          </p:nvPr>
        </p:nvSpPr>
        <p:spPr>
          <a:xfrm>
            <a:off x="2714625" y="2351723"/>
            <a:ext cx="1307101" cy="650063"/>
          </a:xfrm>
          <a:prstGeom prst="rect">
            <a:avLst/>
          </a:prstGeom>
          <a:noFill/>
        </p:spPr>
        <p:txBody>
          <a:bodyPr wrap="square" lIns="0" tIns="0" rIns="0" bIns="0" rtlCol="0" anchor="b">
            <a:normAutofit/>
          </a:bodyPr>
          <a:p>
            <a:pPr algn="just">
              <a:spcBef>
                <a:spcPct val="0"/>
              </a:spcBef>
              <a:spcAft>
                <a:spcPct val="0"/>
              </a:spcAft>
            </a:pPr>
            <a:r>
              <a:rPr lang="zh-CN" altLang="en-US" sz="2000" b="1" kern="0" dirty="0">
                <a:solidFill>
                  <a:schemeClr val="accent1"/>
                </a:solidFill>
                <a:latin typeface="+mn-ea"/>
                <a:cs typeface="+mn-ea"/>
              </a:rPr>
              <a:t>参加专业课程</a:t>
            </a:r>
            <a:endParaRPr lang="zh-CN" altLang="en-US" sz="2000" b="1" kern="0" dirty="0">
              <a:solidFill>
                <a:schemeClr val="accent1"/>
              </a:solidFill>
              <a:latin typeface="+mn-ea"/>
              <a:cs typeface="+mn-ea"/>
            </a:endParaRPr>
          </a:p>
        </p:txBody>
      </p:sp>
      <p:sp>
        <p:nvSpPr>
          <p:cNvPr id="19" name="矩形 18"/>
          <p:cNvSpPr/>
          <p:nvPr>
            <p:custDataLst>
              <p:tags r:id="rId10"/>
            </p:custDataLst>
          </p:nvPr>
        </p:nvSpPr>
        <p:spPr>
          <a:xfrm>
            <a:off x="271843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20" name="矩形 19"/>
          <p:cNvSpPr/>
          <p:nvPr>
            <p:custDataLst>
              <p:tags r:id="rId11"/>
            </p:custDataLst>
          </p:nvPr>
        </p:nvSpPr>
        <p:spPr>
          <a:xfrm>
            <a:off x="6315075" y="3081338"/>
            <a:ext cx="1307101" cy="2234538"/>
          </a:xfrm>
          <a:prstGeom prst="rect">
            <a:avLst/>
          </a:prstGeom>
          <a:noFill/>
        </p:spPr>
        <p:txBody>
          <a:bodyPr wrap="square" lIns="0" tIns="0" rIns="0" bIns="0" rtlCol="0" anchor="t" anchorCtr="0">
            <a:normAutofit/>
          </a:bodyPr>
          <a:p>
            <a:pPr algn="just">
              <a:lnSpc>
                <a:spcPct val="150000"/>
              </a:lnSpc>
              <a:spcBef>
                <a:spcPct val="0"/>
              </a:spcBef>
              <a:spcAft>
                <a:spcPct val="0"/>
              </a:spcAft>
            </a:pPr>
            <a:r>
              <a:rPr lang="zh-CN" altLang="en-US" sz="1200" kern="0" dirty="0">
                <a:solidFill>
                  <a:schemeClr val="dk1">
                    <a:lumMod val="85000"/>
                    <a:lumOff val="15000"/>
                  </a:schemeClr>
                </a:solidFill>
                <a:latin typeface="+mn-ea"/>
                <a:cs typeface="+mn-ea"/>
              </a:rPr>
              <a:t>参与教授的科研项目或自主开展学术研究，可以深化对专业知识的理解和应用能力。</a:t>
            </a:r>
            <a:endParaRPr lang="zh-CN" altLang="en-US" sz="1200" kern="0" dirty="0">
              <a:solidFill>
                <a:schemeClr val="dk1">
                  <a:lumMod val="85000"/>
                  <a:lumOff val="15000"/>
                </a:schemeClr>
              </a:solidFill>
              <a:latin typeface="+mn-ea"/>
              <a:cs typeface="+mn-ea"/>
            </a:endParaRPr>
          </a:p>
        </p:txBody>
      </p:sp>
      <p:sp>
        <p:nvSpPr>
          <p:cNvPr id="21" name="矩形 20"/>
          <p:cNvSpPr/>
          <p:nvPr>
            <p:custDataLst>
              <p:tags r:id="rId12"/>
            </p:custDataLst>
          </p:nvPr>
        </p:nvSpPr>
        <p:spPr>
          <a:xfrm>
            <a:off x="6315075" y="2351723"/>
            <a:ext cx="1307101" cy="650063"/>
          </a:xfrm>
          <a:prstGeom prst="rect">
            <a:avLst/>
          </a:prstGeom>
          <a:noFill/>
        </p:spPr>
        <p:txBody>
          <a:bodyPr wrap="square" lIns="0" tIns="0" rIns="0" bIns="0" rtlCol="0" anchor="b">
            <a:normAutofit/>
          </a:bodyPr>
          <a:p>
            <a:pPr algn="just">
              <a:spcBef>
                <a:spcPct val="0"/>
              </a:spcBef>
              <a:spcAft>
                <a:spcPct val="0"/>
              </a:spcAft>
            </a:pPr>
            <a:r>
              <a:rPr lang="zh-CN" altLang="en-US" sz="2000" b="1" kern="0">
                <a:solidFill>
                  <a:schemeClr val="accent1"/>
                </a:solidFill>
                <a:latin typeface="+mn-ea"/>
                <a:cs typeface="+mn-ea"/>
              </a:rPr>
              <a:t>参与学术研究</a:t>
            </a:r>
            <a:endParaRPr lang="zh-CN" altLang="en-US" sz="2000" b="1" kern="0">
              <a:solidFill>
                <a:schemeClr val="accent1"/>
              </a:solidFill>
              <a:latin typeface="+mn-ea"/>
              <a:cs typeface="+mn-ea"/>
            </a:endParaRPr>
          </a:p>
        </p:txBody>
      </p:sp>
      <p:sp>
        <p:nvSpPr>
          <p:cNvPr id="22" name="矩形 21"/>
          <p:cNvSpPr/>
          <p:nvPr>
            <p:custDataLst>
              <p:tags r:id="rId13"/>
            </p:custDataLst>
          </p:nvPr>
        </p:nvSpPr>
        <p:spPr>
          <a:xfrm>
            <a:off x="631888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23" name="矩形 22"/>
          <p:cNvSpPr/>
          <p:nvPr>
            <p:custDataLst>
              <p:tags r:id="rId14"/>
            </p:custDataLst>
          </p:nvPr>
        </p:nvSpPr>
        <p:spPr>
          <a:xfrm>
            <a:off x="7896860" y="1918018"/>
            <a:ext cx="3599046" cy="3585964"/>
          </a:xfrm>
          <a:prstGeom prst="rect">
            <a:avLst/>
          </a:prstGeom>
          <a:solidFill>
            <a:schemeClr val="accent1">
              <a:lumMod val="10000"/>
              <a:lumOff val="90000"/>
            </a:schemeClr>
          </a:solidFill>
          <a:ln w="9525" cap="flat" cmpd="sng" algn="ctr">
            <a:noFill/>
            <a:prstDash val="solid"/>
            <a:miter lim="800000"/>
            <a:headEnd type="none" w="med" len="med"/>
            <a:tailEnd type="none" w="med" len="med"/>
          </a:ln>
          <a:effectLst>
            <a:outerShdw blurRad="101600" sx="102000" sy="102000" algn="ctr" rotWithShape="0">
              <a:schemeClr val="accent1">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4" name="图片 23" descr="/data/temp/69e16881-9918-11ef-b403-8ad8b6c0eccf.jpg@base@tag=imgScale&amp;m=1&amp;w=484&amp;h=995&amp;q=9569e16881-9918-11ef-b403-8ad8b6c0eccf"/>
          <p:cNvPicPr>
            <a:picLocks noChangeAspect="1"/>
          </p:cNvPicPr>
          <p:nvPr>
            <p:custDataLst>
              <p:tags r:id="rId15"/>
            </p:custDataLst>
          </p:nvPr>
        </p:nvPicPr>
        <p:blipFill>
          <a:blip r:embed="rId16"/>
          <a:srcRect l="14836" r="12150"/>
          <a:stretch>
            <a:fillRect/>
          </a:stretch>
        </p:blipFill>
        <p:spPr>
          <a:xfrm>
            <a:off x="7896860" y="1918018"/>
            <a:ext cx="1745508" cy="3585964"/>
          </a:xfrm>
          <a:prstGeom prst="rect">
            <a:avLst/>
          </a:prstGeom>
          <a:ln w="3175" cap="flat" cmpd="sng" algn="ctr">
            <a:solidFill>
              <a:schemeClr val="tx1">
                <a:lumMod val="40000"/>
                <a:lumOff val="60000"/>
                <a:alpha val="20000"/>
              </a:schemeClr>
            </a:solidFill>
            <a:prstDash val="solid"/>
            <a:round/>
            <a:headEnd type="none" w="med" len="med"/>
            <a:tailEnd type="none" w="med" len="med"/>
          </a:ln>
        </p:spPr>
      </p:pic>
      <p:sp>
        <p:nvSpPr>
          <p:cNvPr id="25" name="矩形 24"/>
          <p:cNvSpPr/>
          <p:nvPr>
            <p:custDataLst>
              <p:tags r:id="rId17"/>
            </p:custDataLst>
          </p:nvPr>
        </p:nvSpPr>
        <p:spPr>
          <a:xfrm>
            <a:off x="9915525" y="3081338"/>
            <a:ext cx="1307101" cy="2234538"/>
          </a:xfrm>
          <a:prstGeom prst="rect">
            <a:avLst/>
          </a:prstGeom>
          <a:noFill/>
        </p:spPr>
        <p:txBody>
          <a:bodyPr wrap="square" lIns="0" tIns="0" rIns="0" bIns="0" rtlCol="0" anchor="t" anchorCtr="0">
            <a:normAutofit/>
          </a:bodyPr>
          <a:p>
            <a:pPr algn="just">
              <a:lnSpc>
                <a:spcPct val="150000"/>
              </a:lnSpc>
              <a:spcBef>
                <a:spcPct val="0"/>
              </a:spcBef>
              <a:spcAft>
                <a:spcPct val="0"/>
              </a:spcAft>
            </a:pPr>
            <a:r>
              <a:rPr lang="zh-CN" altLang="en-US" sz="1200" kern="0" dirty="0">
                <a:solidFill>
                  <a:schemeClr val="dk1">
                    <a:lumMod val="85000"/>
                    <a:lumOff val="15000"/>
                  </a:schemeClr>
                </a:solidFill>
                <a:latin typeface="+mn-ea"/>
                <a:cs typeface="+mn-ea"/>
              </a:rPr>
              <a:t>考取与专业相关的资格证书，如计算机等级考试、会计从业资格证等，增加就业竞争力。</a:t>
            </a:r>
            <a:endParaRPr lang="zh-CN" altLang="en-US" sz="1200" kern="0" dirty="0">
              <a:solidFill>
                <a:schemeClr val="dk1">
                  <a:lumMod val="85000"/>
                  <a:lumOff val="15000"/>
                </a:schemeClr>
              </a:solidFill>
              <a:latin typeface="+mn-ea"/>
              <a:cs typeface="+mn-ea"/>
            </a:endParaRPr>
          </a:p>
        </p:txBody>
      </p:sp>
      <p:sp>
        <p:nvSpPr>
          <p:cNvPr id="26" name="矩形 25"/>
          <p:cNvSpPr/>
          <p:nvPr>
            <p:custDataLst>
              <p:tags r:id="rId18"/>
            </p:custDataLst>
          </p:nvPr>
        </p:nvSpPr>
        <p:spPr>
          <a:xfrm>
            <a:off x="9915525" y="2351723"/>
            <a:ext cx="1307101" cy="650063"/>
          </a:xfrm>
          <a:prstGeom prst="rect">
            <a:avLst/>
          </a:prstGeom>
          <a:noFill/>
        </p:spPr>
        <p:txBody>
          <a:bodyPr wrap="square" lIns="0" tIns="0" rIns="0" bIns="0" rtlCol="0" anchor="b">
            <a:normAutofit/>
          </a:bodyPr>
          <a:p>
            <a:pPr algn="just">
              <a:spcBef>
                <a:spcPct val="0"/>
              </a:spcBef>
              <a:spcAft>
                <a:spcPct val="0"/>
              </a:spcAft>
            </a:pPr>
            <a:r>
              <a:rPr lang="zh-CN" altLang="en-US" sz="2000" b="1" kern="0">
                <a:solidFill>
                  <a:schemeClr val="accent1"/>
                </a:solidFill>
                <a:latin typeface="+mn-ea"/>
                <a:cs typeface="+mn-ea"/>
              </a:rPr>
              <a:t>获取专业证书</a:t>
            </a:r>
            <a:endParaRPr lang="zh-CN" altLang="en-US" sz="2000" b="1" kern="0">
              <a:solidFill>
                <a:schemeClr val="accent1"/>
              </a:solidFill>
              <a:latin typeface="+mn-ea"/>
              <a:cs typeface="+mn-ea"/>
            </a:endParaRPr>
          </a:p>
        </p:txBody>
      </p:sp>
      <p:sp>
        <p:nvSpPr>
          <p:cNvPr id="27" name="矩形 26"/>
          <p:cNvSpPr/>
          <p:nvPr>
            <p:custDataLst>
              <p:tags r:id="rId19"/>
            </p:custDataLst>
          </p:nvPr>
        </p:nvSpPr>
        <p:spPr>
          <a:xfrm>
            <a:off x="9919335" y="2199958"/>
            <a:ext cx="288000" cy="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r>
              <a:rPr lang="zh-CN" altLang="en-US" dirty="0">
                <a:sym typeface="+mn-ea"/>
              </a:rPr>
              <a:t>获取相关证书</a:t>
            </a:r>
            <a:endParaRPr lang="zh-CN" altLang="en-US" dirty="0">
              <a:sym typeface="+mn-ea"/>
            </a:endParaRPr>
          </a:p>
        </p:txBody>
      </p:sp>
      <p:pic>
        <p:nvPicPr>
          <p:cNvPr id="12" name="图片 11"/>
          <p:cNvPicPr>
            <a:picLocks noChangeAspect="1"/>
          </p:cNvPicPr>
          <p:nvPr>
            <p:custDataLst>
              <p:tags r:id="rId2"/>
            </p:custDataLst>
          </p:nvPr>
        </p:nvPicPr>
        <p:blipFill rotWithShape="1">
          <a:blip r:embed="rId3"/>
          <a:srcRect l="13082" r="13082"/>
          <a:stretch>
            <a:fillRect/>
          </a:stretch>
        </p:blipFill>
        <p:spPr>
          <a:xfrm>
            <a:off x="4598795" y="1310324"/>
            <a:ext cx="2995681" cy="2704813"/>
          </a:xfrm>
          <a:prstGeom prst="round2DiagRect">
            <a:avLst/>
          </a:prstGeom>
          <a:ln w="3175" cap="flat" cmpd="sng" algn="ctr">
            <a:solidFill>
              <a:schemeClr val="tx1">
                <a:lumMod val="40000"/>
                <a:lumOff val="60000"/>
                <a:alpha val="20000"/>
              </a:schemeClr>
            </a:solidFill>
            <a:prstDash val="solid"/>
            <a:round/>
            <a:headEnd type="none" w="med" len="med"/>
            <a:tailEnd type="none" w="med" len="med"/>
          </a:ln>
        </p:spPr>
      </p:pic>
      <p:pic>
        <p:nvPicPr>
          <p:cNvPr id="13" name="图片 12"/>
          <p:cNvPicPr>
            <a:picLocks noChangeAspect="1"/>
          </p:cNvPicPr>
          <p:nvPr>
            <p:custDataLst>
              <p:tags r:id="rId4"/>
            </p:custDataLst>
          </p:nvPr>
        </p:nvPicPr>
        <p:blipFill rotWithShape="1">
          <a:blip r:embed="rId5"/>
          <a:srcRect l="14313" r="14313"/>
          <a:stretch>
            <a:fillRect/>
          </a:stretch>
        </p:blipFill>
        <p:spPr>
          <a:xfrm>
            <a:off x="8430878" y="1310324"/>
            <a:ext cx="2995681" cy="2704813"/>
          </a:xfrm>
          <a:prstGeom prst="round2DiagRect">
            <a:avLst/>
          </a:prstGeom>
          <a:ln w="3175" cap="flat" cmpd="sng" algn="ctr">
            <a:solidFill>
              <a:schemeClr val="tx1">
                <a:lumMod val="40000"/>
                <a:lumOff val="60000"/>
                <a:alpha val="20000"/>
              </a:schemeClr>
            </a:solidFill>
            <a:prstDash val="solid"/>
            <a:round/>
            <a:headEnd type="none" w="med" len="med"/>
            <a:tailEnd type="none" w="med" len="med"/>
          </a:ln>
        </p:spPr>
      </p:pic>
      <p:pic>
        <p:nvPicPr>
          <p:cNvPr id="14" name="图片 13"/>
          <p:cNvPicPr>
            <a:picLocks noChangeAspect="1"/>
          </p:cNvPicPr>
          <p:nvPr>
            <p:custDataLst>
              <p:tags r:id="rId6"/>
            </p:custDataLst>
          </p:nvPr>
        </p:nvPicPr>
        <p:blipFill rotWithShape="1">
          <a:blip r:embed="rId7"/>
          <a:srcRect l="13082" r="13082"/>
          <a:stretch>
            <a:fillRect/>
          </a:stretch>
        </p:blipFill>
        <p:spPr>
          <a:xfrm>
            <a:off x="766076" y="1302068"/>
            <a:ext cx="2995681" cy="2704813"/>
          </a:xfrm>
          <a:prstGeom prst="round2DiagRect">
            <a:avLst/>
          </a:prstGeom>
          <a:ln w="3175" cap="flat" cmpd="sng" algn="ctr">
            <a:solidFill>
              <a:schemeClr val="tx1">
                <a:lumMod val="40000"/>
                <a:lumOff val="60000"/>
                <a:alpha val="20000"/>
              </a:schemeClr>
            </a:solidFill>
            <a:prstDash val="solid"/>
            <a:round/>
            <a:headEnd type="none" w="med" len="med"/>
            <a:tailEnd type="none" w="med" len="med"/>
          </a:ln>
        </p:spPr>
      </p:pic>
      <p:sp>
        <p:nvSpPr>
          <p:cNvPr id="15" name="矩形 14"/>
          <p:cNvSpPr/>
          <p:nvPr>
            <p:custDataLst>
              <p:tags r:id="rId8"/>
            </p:custDataLst>
          </p:nvPr>
        </p:nvSpPr>
        <p:spPr>
          <a:xfrm>
            <a:off x="766076" y="4897266"/>
            <a:ext cx="2995681" cy="1335577"/>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sym typeface="+mn-ea"/>
              </a:rPr>
              <a:t>大学生可报名参加如CFA、CPA等专业认证考试，获取行业认可的资格证书。</a:t>
            </a:r>
            <a:endParaRPr lang="zh-CN" altLang="en-US" sz="1600">
              <a:solidFill>
                <a:schemeClr val="tx1">
                  <a:lumMod val="85000"/>
                  <a:lumOff val="15000"/>
                </a:schemeClr>
              </a:solidFill>
              <a:latin typeface="+mn-ea"/>
              <a:cs typeface="+mn-ea"/>
              <a:sym typeface="+mn-ea"/>
            </a:endParaRPr>
          </a:p>
        </p:txBody>
      </p:sp>
      <p:sp>
        <p:nvSpPr>
          <p:cNvPr id="16" name="矩形: 圆角 3"/>
          <p:cNvSpPr/>
          <p:nvPr>
            <p:custDataLst>
              <p:tags r:id="rId9"/>
            </p:custDataLst>
          </p:nvPr>
        </p:nvSpPr>
        <p:spPr>
          <a:xfrm>
            <a:off x="766076" y="4169462"/>
            <a:ext cx="2995681" cy="565223"/>
          </a:xfrm>
          <a:prstGeom prst="roundRect">
            <a:avLst>
              <a:gd name="adj" fmla="val 50000"/>
            </a:avLst>
          </a:prstGeom>
          <a:noFill/>
          <a:ln w="28575">
            <a:gradFill>
              <a:gsLst>
                <a:gs pos="0">
                  <a:schemeClr val="accent1">
                    <a:alpha val="50000"/>
                  </a:schemeClr>
                </a:gs>
                <a:gs pos="95000">
                  <a:schemeClr val="accent1">
                    <a:alpha val="0"/>
                  </a:schemeClr>
                </a:gs>
                <a:gs pos="5000">
                  <a:schemeClr val="accent1">
                    <a:alpha val="0"/>
                  </a:schemeClr>
                </a:gs>
                <a:gs pos="100000">
                  <a:schemeClr val="accent1">
                    <a:alpha val="50000"/>
                  </a:schemeClr>
                </a:gs>
              </a:gsLst>
              <a:lin ang="0" scaled="0"/>
            </a:gradFill>
          </a:ln>
          <a:effectLst>
            <a:outerShdw blurRad="127000" dist="76200" dir="2700000" algn="ctr" rotWithShape="0">
              <a:schemeClr val="accent1">
                <a:alpha val="20000"/>
              </a:schemeClr>
            </a:outerShdw>
          </a:effectLst>
        </p:spPr>
        <p:txBody>
          <a:bodyPr wrap="square" lIns="0" tIns="0" rIns="0" bIns="0" rtlCol="0" anchor="ctr">
            <a:noAutofit/>
          </a:bodyPr>
          <a:p>
            <a:pPr algn="ctr">
              <a:spcBef>
                <a:spcPct val="0"/>
              </a:spcBef>
              <a:spcAft>
                <a:spcPct val="0"/>
              </a:spcAft>
            </a:pPr>
            <a:r>
              <a:rPr lang="zh-CN" altLang="en-US" sz="2000" b="1">
                <a:gradFill>
                  <a:gsLst>
                    <a:gs pos="0">
                      <a:schemeClr val="accent1">
                        <a:lumMod val="75000"/>
                      </a:schemeClr>
                    </a:gs>
                    <a:gs pos="100000">
                      <a:schemeClr val="accent1"/>
                    </a:gs>
                  </a:gsLst>
                  <a:lin ang="15600000" scaled="0"/>
                </a:gradFill>
                <a:latin typeface="+mn-ea"/>
                <a:cs typeface="+mn-ea"/>
                <a:sym typeface="+mn-ea"/>
              </a:rPr>
              <a:t>参加专业认证考试</a:t>
            </a:r>
            <a:endParaRPr lang="zh-CN" altLang="en-US" sz="2000" b="1">
              <a:gradFill>
                <a:gsLst>
                  <a:gs pos="0">
                    <a:schemeClr val="accent1">
                      <a:lumMod val="75000"/>
                    </a:schemeClr>
                  </a:gs>
                  <a:gs pos="100000">
                    <a:schemeClr val="accent1"/>
                  </a:gs>
                </a:gsLst>
                <a:lin ang="15600000" scaled="0"/>
              </a:gradFill>
              <a:latin typeface="+mn-ea"/>
              <a:cs typeface="+mn-ea"/>
              <a:sym typeface="+mn-ea"/>
            </a:endParaRPr>
          </a:p>
        </p:txBody>
      </p:sp>
      <p:sp>
        <p:nvSpPr>
          <p:cNvPr id="17" name="矩形 16"/>
          <p:cNvSpPr/>
          <p:nvPr>
            <p:custDataLst>
              <p:tags r:id="rId10"/>
            </p:custDataLst>
          </p:nvPr>
        </p:nvSpPr>
        <p:spPr>
          <a:xfrm>
            <a:off x="4598795" y="4897901"/>
            <a:ext cx="2995681" cy="1335577"/>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sym typeface="+mn-ea"/>
              </a:rPr>
              <a:t>通过托福、雅思等语言考试，获得英语或其他语言能力的官方认证，增强国际竞争力。</a:t>
            </a:r>
            <a:endParaRPr lang="zh-CN" altLang="en-US" sz="1600">
              <a:solidFill>
                <a:schemeClr val="tx1">
                  <a:lumMod val="85000"/>
                  <a:lumOff val="15000"/>
                </a:schemeClr>
              </a:solidFill>
              <a:latin typeface="+mn-ea"/>
              <a:cs typeface="+mn-ea"/>
              <a:sym typeface="+mn-ea"/>
            </a:endParaRPr>
          </a:p>
        </p:txBody>
      </p:sp>
      <p:sp>
        <p:nvSpPr>
          <p:cNvPr id="18" name="矩形: 圆角 8"/>
          <p:cNvSpPr/>
          <p:nvPr>
            <p:custDataLst>
              <p:tags r:id="rId11"/>
            </p:custDataLst>
          </p:nvPr>
        </p:nvSpPr>
        <p:spPr>
          <a:xfrm>
            <a:off x="4598795" y="4173907"/>
            <a:ext cx="2995681" cy="565223"/>
          </a:xfrm>
          <a:prstGeom prst="roundRect">
            <a:avLst>
              <a:gd name="adj" fmla="val 50000"/>
            </a:avLst>
          </a:prstGeom>
          <a:noFill/>
          <a:ln w="28575">
            <a:gradFill>
              <a:gsLst>
                <a:gs pos="0">
                  <a:schemeClr val="accent1">
                    <a:alpha val="50000"/>
                  </a:schemeClr>
                </a:gs>
                <a:gs pos="95000">
                  <a:schemeClr val="accent1">
                    <a:alpha val="0"/>
                  </a:schemeClr>
                </a:gs>
                <a:gs pos="5000">
                  <a:schemeClr val="accent1">
                    <a:alpha val="0"/>
                  </a:schemeClr>
                </a:gs>
                <a:gs pos="100000">
                  <a:schemeClr val="accent1">
                    <a:alpha val="50000"/>
                  </a:schemeClr>
                </a:gs>
              </a:gsLst>
              <a:lin ang="0" scaled="0"/>
            </a:gradFill>
          </a:ln>
          <a:effectLst>
            <a:outerShdw blurRad="127000" dist="76200" dir="2700000" algn="ctr" rotWithShape="0">
              <a:schemeClr val="accent1">
                <a:alpha val="20000"/>
              </a:schemeClr>
            </a:outerShdw>
          </a:effectLst>
        </p:spPr>
        <p:txBody>
          <a:bodyPr wrap="square" lIns="0" tIns="0" rIns="0" bIns="0" rtlCol="0" anchor="ctr">
            <a:noAutofit/>
          </a:bodyPr>
          <a:p>
            <a:pPr algn="ctr">
              <a:spcBef>
                <a:spcPct val="0"/>
              </a:spcBef>
              <a:spcAft>
                <a:spcPct val="0"/>
              </a:spcAft>
            </a:pPr>
            <a:r>
              <a:rPr lang="zh-CN" altLang="en-US" sz="2000" b="1">
                <a:gradFill>
                  <a:gsLst>
                    <a:gs pos="0">
                      <a:schemeClr val="accent1">
                        <a:lumMod val="75000"/>
                      </a:schemeClr>
                    </a:gs>
                    <a:gs pos="100000">
                      <a:schemeClr val="accent1"/>
                    </a:gs>
                  </a:gsLst>
                  <a:lin ang="15600000" scaled="0"/>
                </a:gradFill>
                <a:latin typeface="+mn-ea"/>
                <a:cs typeface="+mn-ea"/>
                <a:sym typeface="+mn-ea"/>
              </a:rPr>
              <a:t>获取语言能力证书</a:t>
            </a:r>
            <a:endParaRPr lang="zh-CN" altLang="en-US" sz="2000" b="1">
              <a:gradFill>
                <a:gsLst>
                  <a:gs pos="0">
                    <a:schemeClr val="accent1">
                      <a:lumMod val="75000"/>
                    </a:schemeClr>
                  </a:gs>
                  <a:gs pos="100000">
                    <a:schemeClr val="accent1"/>
                  </a:gs>
                </a:gsLst>
                <a:lin ang="15600000" scaled="0"/>
              </a:gradFill>
              <a:latin typeface="+mn-ea"/>
              <a:cs typeface="+mn-ea"/>
              <a:sym typeface="+mn-ea"/>
            </a:endParaRPr>
          </a:p>
        </p:txBody>
      </p:sp>
      <p:sp>
        <p:nvSpPr>
          <p:cNvPr id="19" name="矩形 18"/>
          <p:cNvSpPr/>
          <p:nvPr>
            <p:custDataLst>
              <p:tags r:id="rId12"/>
            </p:custDataLst>
          </p:nvPr>
        </p:nvSpPr>
        <p:spPr>
          <a:xfrm>
            <a:off x="8430878" y="4897901"/>
            <a:ext cx="2995681" cy="1335577"/>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sym typeface="+mn-ea"/>
              </a:rPr>
              <a:t>利用Coursera、edX等平台完成专业课程并获得证书，证明自我学习能力和专业知识掌握。</a:t>
            </a:r>
            <a:endParaRPr lang="zh-CN" altLang="en-US" sz="1600">
              <a:solidFill>
                <a:schemeClr val="tx1">
                  <a:lumMod val="85000"/>
                  <a:lumOff val="15000"/>
                </a:schemeClr>
              </a:solidFill>
              <a:latin typeface="+mn-ea"/>
              <a:cs typeface="+mn-ea"/>
              <a:sym typeface="+mn-ea"/>
            </a:endParaRPr>
          </a:p>
        </p:txBody>
      </p:sp>
      <p:sp>
        <p:nvSpPr>
          <p:cNvPr id="20" name="矩形: 圆角 10"/>
          <p:cNvSpPr/>
          <p:nvPr>
            <p:custDataLst>
              <p:tags r:id="rId13"/>
            </p:custDataLst>
          </p:nvPr>
        </p:nvSpPr>
        <p:spPr>
          <a:xfrm>
            <a:off x="8430878" y="4173907"/>
            <a:ext cx="2995681" cy="565223"/>
          </a:xfrm>
          <a:prstGeom prst="roundRect">
            <a:avLst>
              <a:gd name="adj" fmla="val 50000"/>
            </a:avLst>
          </a:prstGeom>
          <a:noFill/>
          <a:ln w="28575">
            <a:gradFill>
              <a:gsLst>
                <a:gs pos="0">
                  <a:schemeClr val="accent1">
                    <a:alpha val="50000"/>
                  </a:schemeClr>
                </a:gs>
                <a:gs pos="95000">
                  <a:schemeClr val="accent1">
                    <a:alpha val="0"/>
                  </a:schemeClr>
                </a:gs>
                <a:gs pos="5000">
                  <a:schemeClr val="accent1">
                    <a:alpha val="0"/>
                  </a:schemeClr>
                </a:gs>
                <a:gs pos="100000">
                  <a:schemeClr val="accent1">
                    <a:alpha val="50000"/>
                  </a:schemeClr>
                </a:gs>
              </a:gsLst>
              <a:lin ang="0" scaled="0"/>
            </a:gradFill>
          </a:ln>
          <a:effectLst>
            <a:outerShdw blurRad="127000" dist="76200" dir="2700000" algn="ctr" rotWithShape="0">
              <a:schemeClr val="accent1">
                <a:alpha val="20000"/>
              </a:schemeClr>
            </a:outerShdw>
          </a:effectLst>
        </p:spPr>
        <p:txBody>
          <a:bodyPr wrap="square" lIns="0" tIns="0" rIns="0" bIns="0" rtlCol="0" anchor="ctr">
            <a:noAutofit/>
          </a:bodyPr>
          <a:p>
            <a:pPr algn="ctr">
              <a:spcBef>
                <a:spcPct val="0"/>
              </a:spcBef>
              <a:spcAft>
                <a:spcPct val="0"/>
              </a:spcAft>
            </a:pPr>
            <a:r>
              <a:rPr lang="zh-CN" altLang="en-US" sz="2000" b="1">
                <a:gradFill>
                  <a:gsLst>
                    <a:gs pos="0">
                      <a:schemeClr val="accent1">
                        <a:lumMod val="75000"/>
                      </a:schemeClr>
                    </a:gs>
                    <a:gs pos="100000">
                      <a:schemeClr val="accent1"/>
                    </a:gs>
                  </a:gsLst>
                  <a:lin ang="15600000" scaled="0"/>
                </a:gradFill>
                <a:latin typeface="+mn-ea"/>
                <a:cs typeface="+mn-ea"/>
                <a:sym typeface="+mn-ea"/>
              </a:rPr>
              <a:t>参与在线课程认证</a:t>
            </a:r>
            <a:endParaRPr lang="zh-CN" altLang="en-US" sz="2000" b="1">
              <a:gradFill>
                <a:gsLst>
                  <a:gs pos="0">
                    <a:schemeClr val="accent1">
                      <a:lumMod val="75000"/>
                    </a:schemeClr>
                  </a:gs>
                  <a:gs pos="100000">
                    <a:schemeClr val="accent1"/>
                  </a:gs>
                </a:gsLst>
                <a:lin ang="15600000" scaled="0"/>
              </a:gradFill>
              <a:latin typeface="+mn-ea"/>
              <a:cs typeface="+mn-ea"/>
              <a:sym typeface="+mn-ea"/>
            </a:endParaRPr>
          </a:p>
        </p:txBody>
      </p:sp>
    </p:spTree>
    <p:custDataLst>
      <p:tags r:id="rId1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normAutofit fontScale="90000"/>
          </a:bodyPr>
          <a:p>
            <a:pPr marL="0" indent="0" algn="r">
              <a:lnSpc>
                <a:spcPct val="100000"/>
              </a:lnSpc>
              <a:spcBef>
                <a:spcPts val="0"/>
              </a:spcBef>
              <a:spcAft>
                <a:spcPts val="0"/>
              </a:spcAft>
              <a:buSzPct val="100000"/>
            </a:pPr>
            <a:r>
              <a:rPr lang="zh-CN" altLang="en-US" dirty="0"/>
              <a:t>拓展人际关系网</a:t>
            </a:r>
            <a:endParaRPr lang="zh-CN" altLang="en-US" dirty="0"/>
          </a:p>
        </p:txBody>
      </p:sp>
      <p:sp>
        <p:nvSpPr>
          <p:cNvPr id="5" name="副标题"/>
          <p:cNvSpPr>
            <a:spLocks noGrp="1"/>
          </p:cNvSpPr>
          <p:nvPr>
            <p:ph type="body" idx="4294967295"/>
            <p:custDataLst>
              <p:tags r:id="rId2"/>
            </p:custDataLst>
          </p:nvPr>
        </p:nvSpPr>
        <p:spPr>
          <a:xfrm>
            <a:off x="6490335" y="4049395"/>
            <a:ext cx="4737735" cy="572135"/>
          </a:xfrm>
        </p:spPr>
        <p:txBody>
          <a:bodyPr/>
          <a:p>
            <a:r>
              <a:rPr lang="zh-CN" altLang="en-US"/>
              <a:t>章节副标题</a:t>
            </a:r>
            <a:endParaRPr lang="zh-CN" altLang="en-US"/>
          </a:p>
        </p:txBody>
      </p:sp>
      <p:sp>
        <p:nvSpPr>
          <p:cNvPr id="3" name="节编号"/>
          <p:cNvSpPr>
            <a:spLocks noGrp="1"/>
          </p:cNvSpPr>
          <p:nvPr>
            <p:custDataLst>
              <p:tags r:id="rId3"/>
            </p:custDataLst>
          </p:nvPr>
        </p:nvSpPr>
        <p:spPr>
          <a:xfrm>
            <a:off x="6487795" y="1473200"/>
            <a:ext cx="4737735" cy="1474470"/>
          </a:xfrm>
          <a:prstGeom prst="rect">
            <a:avLst/>
          </a:prstGeom>
        </p:spPr>
        <p:txBody>
          <a:bodyPr vert="horz" wrap="none" lIns="0" tIns="0" rIns="0" bIns="0" rtlCol="0" anchor="ctr">
            <a:normAutofit/>
          </a:bodyPr>
          <a:lstStyle>
            <a:lvl1pPr marL="0" indent="0" algn="r" defTabSz="914400" rtl="0" eaLnBrk="1" latinLnBrk="0" hangingPunct="1">
              <a:lnSpc>
                <a:spcPct val="130000"/>
              </a:lnSpc>
              <a:spcBef>
                <a:spcPts val="1000"/>
              </a:spcBef>
              <a:buFont typeface="Arial" panose="020B0604020202020204" pitchFamily="34" charset="0"/>
              <a:buNone/>
              <a:defRPr sz="6600" b="1" kern="120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chemeClr val="accent1"/>
                </a:solidFill>
              </a:rPr>
              <a:t>04</a:t>
            </a:r>
            <a:endParaRPr lang="en-US" altLang="zh-CN">
              <a:solidFill>
                <a:schemeClr val="accent1"/>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a:sym typeface="+mn-ea"/>
              </a:rPr>
              <a:t>参加职业交流会</a:t>
            </a:r>
            <a:endParaRPr lang="zh-CN" altLang="en-US">
              <a:sym typeface="+mn-ea"/>
            </a:endParaRPr>
          </a:p>
        </p:txBody>
      </p:sp>
      <p:pic>
        <p:nvPicPr>
          <p:cNvPr id="29" name="图片 28" descr="房间的摆设布局&#10;&#10;描述已自动生成"/>
          <p:cNvPicPr>
            <a:picLocks noChangeAspect="1"/>
          </p:cNvPicPr>
          <p:nvPr>
            <p:custDataLst>
              <p:tags r:id="rId2"/>
            </p:custDataLst>
          </p:nvPr>
        </p:nvPicPr>
        <p:blipFill>
          <a:blip r:embed="rId3"/>
          <a:srcRect/>
          <a:stretch>
            <a:fillRect/>
          </a:stretch>
        </p:blipFill>
        <p:spPr>
          <a:xfrm>
            <a:off x="4673738" y="2026588"/>
            <a:ext cx="3616168" cy="2355465"/>
          </a:xfrm>
          <a:custGeom>
            <a:avLst/>
            <a:gdLst>
              <a:gd name="connsiteX0" fmla="*/ 0 w 3809719"/>
              <a:gd name="connsiteY0" fmla="*/ 0 h 2481538"/>
              <a:gd name="connsiteX1" fmla="*/ 3809719 w 3809719"/>
              <a:gd name="connsiteY1" fmla="*/ 0 h 2481538"/>
              <a:gd name="connsiteX2" fmla="*/ 3809719 w 3809719"/>
              <a:gd name="connsiteY2" fmla="*/ 2481538 h 2481538"/>
              <a:gd name="connsiteX3" fmla="*/ 0 w 3809719"/>
              <a:gd name="connsiteY3" fmla="*/ 2481538 h 2481538"/>
              <a:gd name="connsiteX4" fmla="*/ 0 w 3809719"/>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719" h="2481538">
                <a:moveTo>
                  <a:pt x="0" y="0"/>
                </a:moveTo>
                <a:lnTo>
                  <a:pt x="3809719" y="0"/>
                </a:lnTo>
                <a:lnTo>
                  <a:pt x="3809719" y="2481538"/>
                </a:lnTo>
                <a:lnTo>
                  <a:pt x="0" y="2481538"/>
                </a:lnTo>
                <a:lnTo>
                  <a:pt x="0" y="0"/>
                </a:lnTo>
                <a:close/>
              </a:path>
            </a:pathLst>
          </a:custGeom>
          <a:solidFill>
            <a:schemeClr val="accent2">
              <a:alpha val="85000"/>
            </a:schemeClr>
          </a:solidFill>
          <a:ln>
            <a:solidFill>
              <a:schemeClr val="accent2">
                <a:alpha val="20000"/>
              </a:schemeClr>
            </a:solidFill>
          </a:ln>
        </p:spPr>
      </p:pic>
      <p:pic>
        <p:nvPicPr>
          <p:cNvPr id="27" name="图片 26" descr="房间里的沙发&#10;&#10;低可信度描述已自动生成"/>
          <p:cNvPicPr>
            <a:picLocks noChangeAspect="1"/>
          </p:cNvPicPr>
          <p:nvPr>
            <p:custDataLst>
              <p:tags r:id="rId4"/>
            </p:custDataLst>
          </p:nvPr>
        </p:nvPicPr>
        <p:blipFill rotWithShape="1">
          <a:blip r:embed="rId5"/>
          <a:srcRect/>
          <a:stretch>
            <a:fillRect/>
          </a:stretch>
        </p:blipFill>
        <p:spPr>
          <a:xfrm>
            <a:off x="695659" y="2027793"/>
            <a:ext cx="3814736" cy="2355465"/>
          </a:xfrm>
          <a:custGeom>
            <a:avLst/>
            <a:gdLst>
              <a:gd name="connsiteX0" fmla="*/ 0 w 4018915"/>
              <a:gd name="connsiteY0" fmla="*/ 0 h 2481538"/>
              <a:gd name="connsiteX1" fmla="*/ 4018915 w 4018915"/>
              <a:gd name="connsiteY1" fmla="*/ 0 h 2481538"/>
              <a:gd name="connsiteX2" fmla="*/ 4018915 w 4018915"/>
              <a:gd name="connsiteY2" fmla="*/ 2481538 h 2481538"/>
              <a:gd name="connsiteX3" fmla="*/ 0 w 4018915"/>
              <a:gd name="connsiteY3" fmla="*/ 2481538 h 2481538"/>
              <a:gd name="connsiteX4" fmla="*/ 0 w 4018915"/>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15" h="2481538">
                <a:moveTo>
                  <a:pt x="0" y="0"/>
                </a:moveTo>
                <a:lnTo>
                  <a:pt x="4018915" y="0"/>
                </a:lnTo>
                <a:lnTo>
                  <a:pt x="4018915" y="2481538"/>
                </a:lnTo>
                <a:lnTo>
                  <a:pt x="0" y="2481538"/>
                </a:lnTo>
                <a:lnTo>
                  <a:pt x="0" y="0"/>
                </a:lnTo>
                <a:close/>
              </a:path>
            </a:pathLst>
          </a:custGeom>
          <a:solidFill>
            <a:schemeClr val="accent1">
              <a:alpha val="25000"/>
            </a:schemeClr>
          </a:solidFill>
          <a:ln>
            <a:solidFill>
              <a:schemeClr val="accent1">
                <a:alpha val="20000"/>
              </a:schemeClr>
            </a:solidFill>
          </a:ln>
        </p:spPr>
      </p:pic>
      <p:pic>
        <p:nvPicPr>
          <p:cNvPr id="3" name="图片 2" descr="VCG41N1361274081"/>
          <p:cNvPicPr>
            <a:picLocks noChangeAspect="1"/>
          </p:cNvPicPr>
          <p:nvPr>
            <p:custDataLst>
              <p:tags r:id="rId6"/>
            </p:custDataLst>
          </p:nvPr>
        </p:nvPicPr>
        <p:blipFill>
          <a:blip r:embed="rId7"/>
          <a:srcRect/>
          <a:stretch>
            <a:fillRect/>
          </a:stretch>
        </p:blipFill>
        <p:spPr>
          <a:xfrm>
            <a:off x="8453515" y="2026588"/>
            <a:ext cx="3146468" cy="2354385"/>
          </a:xfrm>
          <a:custGeom>
            <a:avLst/>
            <a:gdLst>
              <a:gd name="connsiteX0" fmla="*/ 0 w 3289300"/>
              <a:gd name="connsiteY0" fmla="*/ 0 h 2461260"/>
              <a:gd name="connsiteX1" fmla="*/ 2058670 w 3289300"/>
              <a:gd name="connsiteY1" fmla="*/ 0 h 2461260"/>
              <a:gd name="connsiteX2" fmla="*/ 3289300 w 3289300"/>
              <a:gd name="connsiteY2" fmla="*/ 1230630 h 2461260"/>
              <a:gd name="connsiteX3" fmla="*/ 2058670 w 3289300"/>
              <a:gd name="connsiteY3" fmla="*/ 2461260 h 2461260"/>
              <a:gd name="connsiteX4" fmla="*/ 0 w 3289300"/>
              <a:gd name="connsiteY4" fmla="*/ 2461260 h 2461260"/>
              <a:gd name="connsiteX5" fmla="*/ 0 w 3289300"/>
              <a:gd name="connsiteY5" fmla="*/ 0 h 246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9300" h="2461260">
                <a:moveTo>
                  <a:pt x="0" y="0"/>
                </a:moveTo>
                <a:lnTo>
                  <a:pt x="2058670" y="0"/>
                </a:lnTo>
                <a:cubicBezTo>
                  <a:pt x="2738328" y="0"/>
                  <a:pt x="3289300" y="550972"/>
                  <a:pt x="3289300" y="1230630"/>
                </a:cubicBezTo>
                <a:cubicBezTo>
                  <a:pt x="3289300" y="1910288"/>
                  <a:pt x="2738328" y="2461260"/>
                  <a:pt x="2058670" y="2461260"/>
                </a:cubicBezTo>
                <a:lnTo>
                  <a:pt x="0" y="2461260"/>
                </a:lnTo>
                <a:lnTo>
                  <a:pt x="0" y="0"/>
                </a:lnTo>
                <a:close/>
              </a:path>
            </a:pathLst>
          </a:custGeom>
          <a:solidFill>
            <a:schemeClr val="accent1">
              <a:alpha val="85000"/>
            </a:schemeClr>
          </a:solidFill>
          <a:ln>
            <a:solidFill>
              <a:schemeClr val="accent1">
                <a:alpha val="20000"/>
              </a:schemeClr>
            </a:solidFill>
          </a:ln>
        </p:spPr>
      </p:pic>
      <p:sp>
        <p:nvSpPr>
          <p:cNvPr id="4" name="文本框 3"/>
          <p:cNvSpPr txBox="1"/>
          <p:nvPr>
            <p:custDataLst>
              <p:tags r:id="rId8"/>
            </p:custDataLst>
          </p:nvPr>
        </p:nvSpPr>
        <p:spPr>
          <a:xfrm>
            <a:off x="2045795" y="5308502"/>
            <a:ext cx="2147023" cy="677240"/>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gn="ctr">
              <a:lnSpc>
                <a:spcPct val="130000"/>
              </a:lnSpc>
              <a:spcBef>
                <a:spcPts val="0"/>
              </a:spcBef>
              <a:spcAft>
                <a:spcPts val="0"/>
              </a:spcAft>
            </a:pPr>
            <a:r>
              <a:rPr lang="zh-CN" altLang="en-US" sz="1200" dirty="0">
                <a:solidFill>
                  <a:schemeClr val="tx1">
                    <a:lumMod val="85000"/>
                    <a:lumOff val="15000"/>
                  </a:schemeClr>
                </a:solidFill>
                <a:latin typeface="+mn-ea"/>
                <a:ea typeface="+mn-ea"/>
              </a:rPr>
              <a:t>通过与行业专家的交流，获取最新行业资讯，为职业规划提供实时信息支持。</a:t>
            </a:r>
            <a:endParaRPr lang="zh-CN" altLang="en-US" sz="1200" dirty="0">
              <a:solidFill>
                <a:schemeClr val="tx1">
                  <a:lumMod val="85000"/>
                  <a:lumOff val="15000"/>
                </a:schemeClr>
              </a:solidFill>
              <a:latin typeface="+mn-ea"/>
              <a:ea typeface="+mn-ea"/>
            </a:endParaRPr>
          </a:p>
        </p:txBody>
      </p:sp>
      <p:sp>
        <p:nvSpPr>
          <p:cNvPr id="32" name="文本框 31"/>
          <p:cNvSpPr txBox="1"/>
          <p:nvPr>
            <p:custDataLst>
              <p:tags r:id="rId9"/>
            </p:custDataLst>
          </p:nvPr>
        </p:nvSpPr>
        <p:spPr>
          <a:xfrm>
            <a:off x="2045795" y="4882969"/>
            <a:ext cx="2147023" cy="337961"/>
          </a:xfrm>
          <a:prstGeom prst="rect">
            <a:avLst/>
          </a:prstGeom>
          <a:noFill/>
        </p:spPr>
        <p:txBody>
          <a:bodyPr wrap="square" lIns="0" tIns="0" rIns="0" bIns="0" anchor="t" anchorCtr="0">
            <a:noAutofit/>
          </a:bodyPr>
          <a:lstStyle/>
          <a:p>
            <a:pPr algn="ctr">
              <a:lnSpc>
                <a:spcPct val="150000"/>
              </a:lnSpc>
            </a:pPr>
            <a:r>
              <a:rPr lang="zh-CN" altLang="en-US" b="1" dirty="0">
                <a:solidFill>
                  <a:schemeClr val="accent1"/>
                </a:solidFill>
                <a:latin typeface="+mn-ea"/>
              </a:rPr>
              <a:t>了解行业动态</a:t>
            </a:r>
            <a:endParaRPr lang="zh-CN" altLang="en-US" b="1" dirty="0">
              <a:solidFill>
                <a:schemeClr val="accent1"/>
              </a:solidFill>
              <a:latin typeface="+mn-ea"/>
            </a:endParaRPr>
          </a:p>
        </p:txBody>
      </p:sp>
      <p:sp>
        <p:nvSpPr>
          <p:cNvPr id="33" name="文本框 32"/>
          <p:cNvSpPr txBox="1"/>
          <p:nvPr>
            <p:custDataLst>
              <p:tags r:id="rId10"/>
            </p:custDataLst>
          </p:nvPr>
        </p:nvSpPr>
        <p:spPr>
          <a:xfrm>
            <a:off x="5412093" y="5308502"/>
            <a:ext cx="2147023" cy="677240"/>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gn="ctr">
              <a:lnSpc>
                <a:spcPct val="130000"/>
              </a:lnSpc>
              <a:spcBef>
                <a:spcPts val="0"/>
              </a:spcBef>
              <a:spcAft>
                <a:spcPts val="0"/>
              </a:spcAft>
            </a:pPr>
            <a:r>
              <a:rPr lang="zh-CN" altLang="en-US" sz="1200" spc="0" dirty="0">
                <a:ln>
                  <a:noFill/>
                  <a:prstDash val="sysDot"/>
                </a:ln>
                <a:solidFill>
                  <a:schemeClr val="tx1">
                    <a:lumMod val="85000"/>
                    <a:lumOff val="15000"/>
                  </a:schemeClr>
                </a:solidFill>
                <a:latin typeface="+mn-ea"/>
                <a:ea typeface="+mn-ea"/>
                <a:sym typeface="+mn-ea"/>
              </a:rPr>
              <a:t>与参会的行业人士交换名片，建立初步联系，为未来的职业发展打下人脉基础。</a:t>
            </a:r>
            <a:endParaRPr lang="zh-CN" altLang="en-US" sz="1200" spc="0" dirty="0">
              <a:ln>
                <a:noFill/>
                <a:prstDash val="sysDot"/>
              </a:ln>
              <a:solidFill>
                <a:schemeClr val="tx1">
                  <a:lumMod val="85000"/>
                  <a:lumOff val="15000"/>
                </a:schemeClr>
              </a:solidFill>
              <a:latin typeface="+mn-ea"/>
              <a:ea typeface="+mn-ea"/>
              <a:sym typeface="+mn-ea"/>
            </a:endParaRPr>
          </a:p>
        </p:txBody>
      </p:sp>
      <p:sp>
        <p:nvSpPr>
          <p:cNvPr id="34" name="文本框 33"/>
          <p:cNvSpPr txBox="1"/>
          <p:nvPr>
            <p:custDataLst>
              <p:tags r:id="rId11"/>
            </p:custDataLst>
          </p:nvPr>
        </p:nvSpPr>
        <p:spPr>
          <a:xfrm>
            <a:off x="5412093" y="4882969"/>
            <a:ext cx="2147023" cy="337961"/>
          </a:xfrm>
          <a:prstGeom prst="rect">
            <a:avLst/>
          </a:prstGeom>
          <a:noFill/>
        </p:spPr>
        <p:txBody>
          <a:bodyPr wrap="square" lIns="0" tIns="0" rIns="0" bIns="0" anchor="t" anchorCtr="0">
            <a:noAutofit/>
          </a:bodyPr>
          <a:lstStyle/>
          <a:p>
            <a:pPr algn="ctr">
              <a:lnSpc>
                <a:spcPct val="150000"/>
              </a:lnSpc>
            </a:pPr>
            <a:r>
              <a:rPr lang="zh-CN" altLang="en-US" b="1" dirty="0">
                <a:solidFill>
                  <a:schemeClr val="accent2"/>
                </a:solidFill>
                <a:latin typeface="+mn-ea"/>
              </a:rPr>
              <a:t>建立专业联系</a:t>
            </a:r>
            <a:endParaRPr lang="zh-CN" altLang="en-US" b="1" dirty="0">
              <a:solidFill>
                <a:schemeClr val="accent2"/>
              </a:solidFill>
              <a:latin typeface="+mn-ea"/>
            </a:endParaRPr>
          </a:p>
        </p:txBody>
      </p:sp>
      <p:sp>
        <p:nvSpPr>
          <p:cNvPr id="5" name="椭圆 4"/>
          <p:cNvSpPr/>
          <p:nvPr>
            <p:custDataLst>
              <p:tags r:id="rId12"/>
            </p:custDataLst>
          </p:nvPr>
        </p:nvSpPr>
        <p:spPr>
          <a:xfrm>
            <a:off x="6082339" y="3977052"/>
            <a:ext cx="806801" cy="806801"/>
          </a:xfrm>
          <a:prstGeom prst="ellipse">
            <a:avLst/>
          </a:prstGeom>
          <a:solidFill>
            <a:srgbClr val="FFFFFF">
              <a:alpha val="85000"/>
            </a:srgbClr>
          </a:solidFill>
          <a:ln>
            <a:noFill/>
          </a:ln>
          <a:effectLst>
            <a:outerShdw blurRad="63500" dist="38100" dir="2700000" algn="tl"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sz="2400" b="1" dirty="0">
                <a:solidFill>
                  <a:schemeClr val="accent2"/>
                </a:solidFill>
                <a:latin typeface="+mn-ea"/>
              </a:rPr>
              <a:t>02</a:t>
            </a:r>
            <a:endParaRPr lang="en-US" altLang="zh-CN" sz="2400" b="1" dirty="0">
              <a:solidFill>
                <a:schemeClr val="accent2"/>
              </a:solidFill>
              <a:latin typeface="+mn-ea"/>
            </a:endParaRPr>
          </a:p>
        </p:txBody>
      </p:sp>
      <p:sp>
        <p:nvSpPr>
          <p:cNvPr id="41" name="椭圆 40"/>
          <p:cNvSpPr/>
          <p:nvPr>
            <p:custDataLst>
              <p:tags r:id="rId13"/>
            </p:custDataLst>
          </p:nvPr>
        </p:nvSpPr>
        <p:spPr>
          <a:xfrm>
            <a:off x="2716041" y="3978860"/>
            <a:ext cx="806801" cy="806801"/>
          </a:xfrm>
          <a:prstGeom prst="ellipse">
            <a:avLst/>
          </a:prstGeom>
          <a:solidFill>
            <a:srgbClr val="FFFFFF">
              <a:alpha val="85000"/>
            </a:srgbClr>
          </a:solidFill>
          <a:ln>
            <a:noFill/>
          </a:ln>
          <a:effectLst>
            <a:outerShdw blurRad="63500" dist="381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sz="2400" b="1" dirty="0">
                <a:solidFill>
                  <a:schemeClr val="accent1"/>
                </a:solidFill>
                <a:latin typeface="+mn-ea"/>
              </a:rPr>
              <a:t>01</a:t>
            </a:r>
            <a:endParaRPr lang="en-US" altLang="zh-CN" sz="2400" b="1" dirty="0">
              <a:solidFill>
                <a:schemeClr val="accent1"/>
              </a:solidFill>
              <a:latin typeface="+mn-ea"/>
            </a:endParaRPr>
          </a:p>
        </p:txBody>
      </p:sp>
      <p:sp>
        <p:nvSpPr>
          <p:cNvPr id="11" name="文本框 10"/>
          <p:cNvSpPr txBox="1"/>
          <p:nvPr>
            <p:custDataLst>
              <p:tags r:id="rId14"/>
            </p:custDataLst>
          </p:nvPr>
        </p:nvSpPr>
        <p:spPr>
          <a:xfrm>
            <a:off x="8778391" y="5308502"/>
            <a:ext cx="2147023" cy="677240"/>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gn="ctr">
              <a:lnSpc>
                <a:spcPct val="130000"/>
              </a:lnSpc>
              <a:spcBef>
                <a:spcPts val="0"/>
              </a:spcBef>
              <a:spcAft>
                <a:spcPts val="0"/>
              </a:spcAft>
            </a:pPr>
            <a:r>
              <a:rPr lang="zh-CN" altLang="en-US" sz="1200" spc="0" dirty="0">
                <a:ln>
                  <a:noFill/>
                  <a:prstDash val="sysDot"/>
                </a:ln>
                <a:solidFill>
                  <a:schemeClr val="tx1">
                    <a:lumMod val="85000"/>
                    <a:lumOff val="15000"/>
                  </a:schemeClr>
                </a:solidFill>
                <a:latin typeface="+mn-ea"/>
                <a:ea typeface="+mn-ea"/>
                <a:sym typeface="+mn-ea"/>
              </a:rPr>
              <a:t>许多公司会在交流会上直接提供实习岗位，参加者可借此机会寻找实习机会，积累工作经验。</a:t>
            </a:r>
            <a:endParaRPr lang="zh-CN" altLang="en-US" sz="1200" spc="0" dirty="0">
              <a:ln>
                <a:noFill/>
                <a:prstDash val="sysDot"/>
              </a:ln>
              <a:solidFill>
                <a:schemeClr val="tx1">
                  <a:lumMod val="85000"/>
                  <a:lumOff val="15000"/>
                </a:schemeClr>
              </a:solidFill>
              <a:latin typeface="+mn-ea"/>
              <a:ea typeface="+mn-ea"/>
              <a:sym typeface="+mn-ea"/>
            </a:endParaRPr>
          </a:p>
        </p:txBody>
      </p:sp>
      <p:sp>
        <p:nvSpPr>
          <p:cNvPr id="12" name="文本框 11"/>
          <p:cNvSpPr txBox="1"/>
          <p:nvPr>
            <p:custDataLst>
              <p:tags r:id="rId15"/>
            </p:custDataLst>
          </p:nvPr>
        </p:nvSpPr>
        <p:spPr>
          <a:xfrm>
            <a:off x="8778391" y="4882969"/>
            <a:ext cx="2147023" cy="337961"/>
          </a:xfrm>
          <a:prstGeom prst="rect">
            <a:avLst/>
          </a:prstGeom>
          <a:noFill/>
        </p:spPr>
        <p:txBody>
          <a:bodyPr wrap="square" lIns="0" tIns="0" rIns="0" bIns="0" anchor="t" anchorCtr="0">
            <a:noAutofit/>
          </a:bodyPr>
          <a:lstStyle/>
          <a:p>
            <a:pPr algn="ctr">
              <a:lnSpc>
                <a:spcPct val="150000"/>
              </a:lnSpc>
            </a:pPr>
            <a:r>
              <a:rPr lang="zh-CN" altLang="en-US" b="1" dirty="0">
                <a:solidFill>
                  <a:schemeClr val="accent1"/>
                </a:solidFill>
                <a:latin typeface="+mn-ea"/>
              </a:rPr>
              <a:t>获取实习机会</a:t>
            </a:r>
            <a:endParaRPr lang="zh-CN" altLang="en-US" b="1" dirty="0">
              <a:solidFill>
                <a:schemeClr val="accent1"/>
              </a:solidFill>
              <a:latin typeface="+mn-ea"/>
            </a:endParaRPr>
          </a:p>
        </p:txBody>
      </p:sp>
      <p:sp>
        <p:nvSpPr>
          <p:cNvPr id="6" name="椭圆 5"/>
          <p:cNvSpPr/>
          <p:nvPr>
            <p:custDataLst>
              <p:tags r:id="rId16"/>
            </p:custDataLst>
          </p:nvPr>
        </p:nvSpPr>
        <p:spPr>
          <a:xfrm>
            <a:off x="9448637" y="3977052"/>
            <a:ext cx="806801" cy="806801"/>
          </a:xfrm>
          <a:prstGeom prst="ellipse">
            <a:avLst/>
          </a:prstGeom>
          <a:solidFill>
            <a:srgbClr val="FFFFFF">
              <a:alpha val="85000"/>
            </a:srgbClr>
          </a:solidFill>
          <a:ln>
            <a:noFill/>
          </a:ln>
          <a:effectLst>
            <a:outerShdw blurRad="63500" dist="381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sz="2400" b="1" dirty="0">
                <a:solidFill>
                  <a:schemeClr val="accent1"/>
                </a:solidFill>
                <a:latin typeface="+mn-ea"/>
              </a:rPr>
              <a:t>03</a:t>
            </a:r>
            <a:endParaRPr lang="en-US" altLang="zh-CN" sz="2400" b="1" dirty="0">
              <a:solidFill>
                <a:schemeClr val="accent1"/>
              </a:solidFill>
              <a:latin typeface="+mn-ea"/>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t>利用社交媒体</a:t>
            </a:r>
            <a:endParaRPr lang="zh-CN" altLang="en-US"/>
          </a:p>
        </p:txBody>
      </p:sp>
      <p:sp>
        <p:nvSpPr>
          <p:cNvPr id="14" name="矩形 13"/>
          <p:cNvSpPr/>
          <p:nvPr>
            <p:custDataLst>
              <p:tags r:id="rId2"/>
            </p:custDataLst>
          </p:nvPr>
        </p:nvSpPr>
        <p:spPr>
          <a:xfrm>
            <a:off x="727388" y="1673699"/>
            <a:ext cx="808283" cy="4335395"/>
          </a:xfrm>
          <a:prstGeom prst="rect">
            <a:avLst/>
          </a:prstGeom>
          <a:gradFill>
            <a:gsLst>
              <a:gs pos="100000">
                <a:schemeClr val="accent1">
                  <a:lumMod val="20000"/>
                  <a:lumOff val="80000"/>
                  <a:alpha val="10000"/>
                </a:schemeClr>
              </a:gs>
              <a:gs pos="0">
                <a:schemeClr val="accent1">
                  <a:lumMod val="50000"/>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charset="-122"/>
            </a:endParaRPr>
          </a:p>
        </p:txBody>
      </p:sp>
      <p:sp>
        <p:nvSpPr>
          <p:cNvPr id="15" name="矩形 14"/>
          <p:cNvSpPr/>
          <p:nvPr>
            <p:custDataLst>
              <p:tags r:id="rId3"/>
            </p:custDataLst>
          </p:nvPr>
        </p:nvSpPr>
        <p:spPr>
          <a:xfrm>
            <a:off x="2430307" y="1461628"/>
            <a:ext cx="5374164" cy="571254"/>
          </a:xfrm>
          <a:prstGeom prst="rect">
            <a:avLst/>
          </a:prstGeom>
          <a:noFill/>
        </p:spPr>
        <p:txBody>
          <a:bodyPr wrap="square" anchor="b">
            <a:noAutofit/>
          </a:bodyPr>
          <a:p>
            <a:pPr>
              <a:spcBef>
                <a:spcPct val="0"/>
              </a:spcBef>
              <a:spcAft>
                <a:spcPct val="0"/>
              </a:spcAft>
            </a:pPr>
            <a:r>
              <a:rPr lang="zh-CN" altLang="en-US" sz="2200" b="1">
                <a:solidFill>
                  <a:schemeClr val="accent1">
                    <a:lumMod val="50000"/>
                  </a:schemeClr>
                </a:solidFill>
                <a:latin typeface="+mn-ea"/>
                <a:cs typeface="+mn-ea"/>
                <a:sym typeface="+mn-ea"/>
              </a:rPr>
              <a:t>建立专业形象</a:t>
            </a:r>
            <a:endParaRPr lang="zh-CN" altLang="en-US" sz="2200" b="1">
              <a:solidFill>
                <a:schemeClr val="accent1">
                  <a:lumMod val="50000"/>
                </a:schemeClr>
              </a:solidFill>
              <a:latin typeface="+mn-ea"/>
              <a:cs typeface="+mn-ea"/>
              <a:sym typeface="+mn-ea"/>
            </a:endParaRPr>
          </a:p>
        </p:txBody>
      </p:sp>
      <p:sp>
        <p:nvSpPr>
          <p:cNvPr id="16" name="矩形 15"/>
          <p:cNvSpPr/>
          <p:nvPr>
            <p:custDataLst>
              <p:tags r:id="rId4"/>
            </p:custDataLst>
          </p:nvPr>
        </p:nvSpPr>
        <p:spPr>
          <a:xfrm>
            <a:off x="2430307" y="2022918"/>
            <a:ext cx="5374164" cy="97763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solidFill>
                  <a:schemeClr val="tx1">
                    <a:lumMod val="85000"/>
                    <a:lumOff val="15000"/>
                  </a:schemeClr>
                </a:solidFill>
                <a:latin typeface="+mn-ea"/>
                <a:cs typeface="+mn-ea"/>
                <a:sym typeface="+mn-ea"/>
              </a:rPr>
              <a:t>在LinkedIn等职业社交平台上，完善个人资料，展示专业技能和成就，吸引行业内的关注。</a:t>
            </a:r>
            <a:endParaRPr lang="zh-CN" altLang="en-US" sz="1600">
              <a:solidFill>
                <a:schemeClr val="tx1">
                  <a:lumMod val="85000"/>
                  <a:lumOff val="15000"/>
                </a:schemeClr>
              </a:solidFill>
              <a:latin typeface="+mn-ea"/>
              <a:cs typeface="+mn-ea"/>
              <a:sym typeface="+mn-ea"/>
            </a:endParaRPr>
          </a:p>
        </p:txBody>
      </p:sp>
      <p:sp>
        <p:nvSpPr>
          <p:cNvPr id="17" name="矩形 16"/>
          <p:cNvSpPr/>
          <p:nvPr>
            <p:custDataLst>
              <p:tags r:id="rId5"/>
            </p:custDataLst>
          </p:nvPr>
        </p:nvSpPr>
        <p:spPr>
          <a:xfrm>
            <a:off x="931840" y="1661001"/>
            <a:ext cx="1262263" cy="1014640"/>
          </a:xfrm>
          <a:prstGeom prst="rect">
            <a:avLst/>
          </a:prstGeom>
          <a:noFill/>
        </p:spPr>
        <p:txBody>
          <a:bodyPr wrap="none" rtlCol="0" anchor="t">
            <a:noAutofit/>
          </a:bodyPr>
          <a:p>
            <a:pPr algn="ctr">
              <a:spcBef>
                <a:spcPct val="0"/>
              </a:spcBef>
              <a:spcAft>
                <a:spcPct val="0"/>
              </a:spcAft>
            </a:pPr>
            <a:r>
              <a:rPr lang="en-US" altLang="zh-CN" sz="6000" b="1">
                <a:ln w="15875">
                  <a:solidFill>
                    <a:schemeClr val="accent1">
                      <a:lumMod val="20000"/>
                      <a:lumOff val="80000"/>
                    </a:schemeClr>
                  </a:solidFill>
                </a:ln>
                <a:solidFill>
                  <a:schemeClr val="accent1">
                    <a:lumMod val="50000"/>
                    <a:alpha val="40000"/>
                  </a:schemeClr>
                </a:solidFill>
                <a:latin typeface="+mn-ea"/>
                <a:cs typeface="+mn-ea"/>
                <a:sym typeface="+mn-ea"/>
              </a:rPr>
              <a:t>01</a:t>
            </a:r>
            <a:endParaRPr lang="en-US" altLang="zh-CN" sz="6000" b="1">
              <a:ln w="15875">
                <a:solidFill>
                  <a:schemeClr val="accent1">
                    <a:lumMod val="20000"/>
                    <a:lumOff val="80000"/>
                  </a:schemeClr>
                </a:solidFill>
              </a:ln>
              <a:solidFill>
                <a:schemeClr val="accent1">
                  <a:lumMod val="50000"/>
                  <a:alpha val="40000"/>
                </a:schemeClr>
              </a:solidFill>
              <a:latin typeface="+mn-ea"/>
              <a:cs typeface="+mn-ea"/>
              <a:sym typeface="+mn-ea"/>
            </a:endParaRPr>
          </a:p>
        </p:txBody>
      </p:sp>
      <p:sp>
        <p:nvSpPr>
          <p:cNvPr id="18" name="矩形 17"/>
          <p:cNvSpPr/>
          <p:nvPr>
            <p:custDataLst>
              <p:tags r:id="rId6"/>
            </p:custDataLst>
          </p:nvPr>
        </p:nvSpPr>
        <p:spPr>
          <a:xfrm>
            <a:off x="2430307" y="3014065"/>
            <a:ext cx="5374164" cy="571254"/>
          </a:xfrm>
          <a:prstGeom prst="rect">
            <a:avLst/>
          </a:prstGeom>
          <a:noFill/>
        </p:spPr>
        <p:txBody>
          <a:bodyPr wrap="square" anchor="b">
            <a:noAutofit/>
          </a:bodyPr>
          <a:p>
            <a:pPr>
              <a:spcBef>
                <a:spcPct val="0"/>
              </a:spcBef>
              <a:spcAft>
                <a:spcPct val="0"/>
              </a:spcAft>
            </a:pPr>
            <a:r>
              <a:rPr lang="zh-CN" altLang="en-US" sz="2200" b="1">
                <a:solidFill>
                  <a:schemeClr val="accent1">
                    <a:lumMod val="50000"/>
                  </a:schemeClr>
                </a:solidFill>
                <a:latin typeface="+mn-ea"/>
                <a:cs typeface="+mn-ea"/>
                <a:sym typeface="+mn-ea"/>
              </a:rPr>
              <a:t>参与行业讨论</a:t>
            </a:r>
            <a:endParaRPr lang="zh-CN" altLang="en-US" sz="2200" b="1">
              <a:solidFill>
                <a:schemeClr val="accent1">
                  <a:lumMod val="50000"/>
                </a:schemeClr>
              </a:solidFill>
              <a:latin typeface="+mn-ea"/>
              <a:cs typeface="+mn-ea"/>
              <a:sym typeface="+mn-ea"/>
            </a:endParaRPr>
          </a:p>
        </p:txBody>
      </p:sp>
      <p:sp>
        <p:nvSpPr>
          <p:cNvPr id="19" name="矩形 18"/>
          <p:cNvSpPr/>
          <p:nvPr>
            <p:custDataLst>
              <p:tags r:id="rId7"/>
            </p:custDataLst>
          </p:nvPr>
        </p:nvSpPr>
        <p:spPr>
          <a:xfrm>
            <a:off x="2430307" y="3575355"/>
            <a:ext cx="5374164" cy="977178"/>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solidFill>
                  <a:schemeClr val="tx1">
                    <a:lumMod val="85000"/>
                    <a:lumOff val="15000"/>
                  </a:schemeClr>
                </a:solidFill>
                <a:latin typeface="+mn-ea"/>
                <a:cs typeface="+mn-ea"/>
                <a:sym typeface="+mn-ea"/>
              </a:rPr>
              <a:t>加入相关行业群组，积极参与讨论，通过分享见解和文章，建立自己在行业内的影响力。</a:t>
            </a:r>
            <a:endParaRPr lang="zh-CN" altLang="en-US" sz="1600">
              <a:solidFill>
                <a:schemeClr val="tx1">
                  <a:lumMod val="85000"/>
                  <a:lumOff val="15000"/>
                </a:schemeClr>
              </a:solidFill>
              <a:latin typeface="+mn-ea"/>
              <a:cs typeface="+mn-ea"/>
              <a:sym typeface="+mn-ea"/>
            </a:endParaRPr>
          </a:p>
        </p:txBody>
      </p:sp>
      <p:sp>
        <p:nvSpPr>
          <p:cNvPr id="20" name="矩形 19"/>
          <p:cNvSpPr/>
          <p:nvPr>
            <p:custDataLst>
              <p:tags r:id="rId8"/>
            </p:custDataLst>
          </p:nvPr>
        </p:nvSpPr>
        <p:spPr>
          <a:xfrm>
            <a:off x="931840" y="3213438"/>
            <a:ext cx="1262263" cy="1014640"/>
          </a:xfrm>
          <a:prstGeom prst="rect">
            <a:avLst/>
          </a:prstGeom>
          <a:noFill/>
        </p:spPr>
        <p:txBody>
          <a:bodyPr wrap="none" rtlCol="0" anchor="t">
            <a:noAutofit/>
          </a:bodyPr>
          <a:p>
            <a:pPr algn="ctr">
              <a:spcBef>
                <a:spcPct val="0"/>
              </a:spcBef>
              <a:spcAft>
                <a:spcPct val="0"/>
              </a:spcAft>
            </a:pPr>
            <a:r>
              <a:rPr lang="en-US" altLang="zh-CN" sz="6000" b="1">
                <a:ln w="15875">
                  <a:solidFill>
                    <a:schemeClr val="accent1">
                      <a:lumMod val="20000"/>
                      <a:lumOff val="80000"/>
                    </a:schemeClr>
                  </a:solidFill>
                </a:ln>
                <a:solidFill>
                  <a:schemeClr val="accent1">
                    <a:lumMod val="50000"/>
                    <a:alpha val="40000"/>
                  </a:schemeClr>
                </a:solidFill>
                <a:latin typeface="+mn-ea"/>
                <a:cs typeface="+mn-ea"/>
                <a:sym typeface="+mn-ea"/>
              </a:rPr>
              <a:t>02</a:t>
            </a:r>
            <a:endParaRPr lang="en-US" altLang="zh-CN" sz="6000" b="1">
              <a:ln w="15875">
                <a:solidFill>
                  <a:schemeClr val="accent1">
                    <a:lumMod val="20000"/>
                    <a:lumOff val="80000"/>
                  </a:schemeClr>
                </a:solidFill>
              </a:ln>
              <a:solidFill>
                <a:schemeClr val="accent1">
                  <a:lumMod val="50000"/>
                  <a:alpha val="40000"/>
                </a:schemeClr>
              </a:solidFill>
              <a:latin typeface="+mn-ea"/>
              <a:cs typeface="+mn-ea"/>
              <a:sym typeface="+mn-ea"/>
            </a:endParaRPr>
          </a:p>
        </p:txBody>
      </p:sp>
      <p:sp>
        <p:nvSpPr>
          <p:cNvPr id="21" name="矩形 20"/>
          <p:cNvSpPr/>
          <p:nvPr>
            <p:custDataLst>
              <p:tags r:id="rId9"/>
            </p:custDataLst>
          </p:nvPr>
        </p:nvSpPr>
        <p:spPr>
          <a:xfrm>
            <a:off x="2430307" y="4565867"/>
            <a:ext cx="5374164" cy="571254"/>
          </a:xfrm>
          <a:prstGeom prst="rect">
            <a:avLst/>
          </a:prstGeom>
          <a:noFill/>
        </p:spPr>
        <p:txBody>
          <a:bodyPr wrap="square" anchor="b">
            <a:noAutofit/>
          </a:bodyPr>
          <a:p>
            <a:pPr>
              <a:spcBef>
                <a:spcPct val="0"/>
              </a:spcBef>
              <a:spcAft>
                <a:spcPct val="0"/>
              </a:spcAft>
            </a:pPr>
            <a:r>
              <a:rPr lang="zh-CN" altLang="en-US" sz="2200" b="1">
                <a:solidFill>
                  <a:schemeClr val="accent1">
                    <a:lumMod val="50000"/>
                  </a:schemeClr>
                </a:solidFill>
                <a:latin typeface="+mn-ea"/>
                <a:cs typeface="+mn-ea"/>
                <a:sym typeface="+mn-ea"/>
              </a:rPr>
              <a:t>网络拓展人脉</a:t>
            </a:r>
            <a:endParaRPr lang="zh-CN" altLang="en-US" sz="2200" b="1">
              <a:solidFill>
                <a:schemeClr val="accent1">
                  <a:lumMod val="50000"/>
                </a:schemeClr>
              </a:solidFill>
              <a:latin typeface="+mn-ea"/>
              <a:cs typeface="+mn-ea"/>
              <a:sym typeface="+mn-ea"/>
            </a:endParaRPr>
          </a:p>
        </p:txBody>
      </p:sp>
      <p:sp>
        <p:nvSpPr>
          <p:cNvPr id="22" name="矩形 21"/>
          <p:cNvSpPr/>
          <p:nvPr>
            <p:custDataLst>
              <p:tags r:id="rId10"/>
            </p:custDataLst>
          </p:nvPr>
        </p:nvSpPr>
        <p:spPr>
          <a:xfrm>
            <a:off x="2430307" y="5127792"/>
            <a:ext cx="5374164" cy="977178"/>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solidFill>
                  <a:schemeClr val="tx1">
                    <a:lumMod val="85000"/>
                    <a:lumOff val="15000"/>
                  </a:schemeClr>
                </a:solidFill>
                <a:latin typeface="+mn-ea"/>
                <a:cs typeface="+mn-ea"/>
                <a:sym typeface="+mn-ea"/>
              </a:rPr>
              <a:t>通过Facebook、Twitter等社交网络，与行业领袖和同行建立联系，拓宽职业网络。</a:t>
            </a:r>
            <a:endParaRPr lang="zh-CN" altLang="en-US" sz="1600">
              <a:solidFill>
                <a:schemeClr val="tx1">
                  <a:lumMod val="85000"/>
                  <a:lumOff val="15000"/>
                </a:schemeClr>
              </a:solidFill>
              <a:latin typeface="+mn-ea"/>
              <a:cs typeface="+mn-ea"/>
              <a:sym typeface="+mn-ea"/>
            </a:endParaRPr>
          </a:p>
        </p:txBody>
      </p:sp>
      <p:sp>
        <p:nvSpPr>
          <p:cNvPr id="23" name="矩形 22"/>
          <p:cNvSpPr/>
          <p:nvPr>
            <p:custDataLst>
              <p:tags r:id="rId11"/>
            </p:custDataLst>
          </p:nvPr>
        </p:nvSpPr>
        <p:spPr>
          <a:xfrm>
            <a:off x="931840" y="4765875"/>
            <a:ext cx="1262263" cy="1014640"/>
          </a:xfrm>
          <a:prstGeom prst="rect">
            <a:avLst/>
          </a:prstGeom>
          <a:noFill/>
        </p:spPr>
        <p:txBody>
          <a:bodyPr wrap="none" rtlCol="0" anchor="t">
            <a:noAutofit/>
          </a:bodyPr>
          <a:p>
            <a:pPr algn="ctr">
              <a:spcBef>
                <a:spcPct val="0"/>
              </a:spcBef>
              <a:spcAft>
                <a:spcPct val="0"/>
              </a:spcAft>
            </a:pPr>
            <a:r>
              <a:rPr lang="en-US" altLang="zh-CN" sz="6000" b="1">
                <a:ln w="15875">
                  <a:solidFill>
                    <a:schemeClr val="accent1">
                      <a:lumMod val="20000"/>
                      <a:lumOff val="80000"/>
                    </a:schemeClr>
                  </a:solidFill>
                </a:ln>
                <a:solidFill>
                  <a:schemeClr val="accent1">
                    <a:lumMod val="50000"/>
                    <a:alpha val="40000"/>
                  </a:schemeClr>
                </a:solidFill>
                <a:latin typeface="+mn-ea"/>
                <a:cs typeface="+mn-ea"/>
                <a:sym typeface="+mn-ea"/>
              </a:rPr>
              <a:t>03</a:t>
            </a:r>
            <a:endParaRPr lang="en-US" altLang="zh-CN" sz="6000" b="1">
              <a:ln w="15875">
                <a:solidFill>
                  <a:schemeClr val="accent1">
                    <a:lumMod val="20000"/>
                    <a:lumOff val="80000"/>
                  </a:schemeClr>
                </a:solidFill>
              </a:ln>
              <a:solidFill>
                <a:schemeClr val="accent1">
                  <a:lumMod val="50000"/>
                  <a:alpha val="40000"/>
                </a:schemeClr>
              </a:solidFill>
              <a:latin typeface="+mn-ea"/>
              <a:cs typeface="+mn-ea"/>
              <a:sym typeface="+mn-ea"/>
            </a:endParaRPr>
          </a:p>
        </p:txBody>
      </p:sp>
      <p:pic>
        <p:nvPicPr>
          <p:cNvPr id="2" name="图片 1" descr="12"/>
          <p:cNvPicPr>
            <a:picLocks noChangeAspect="1"/>
          </p:cNvPicPr>
          <p:nvPr/>
        </p:nvPicPr>
        <p:blipFill>
          <a:blip r:embed="rId12"/>
          <a:stretch>
            <a:fillRect/>
          </a:stretch>
        </p:blipFill>
        <p:spPr>
          <a:xfrm>
            <a:off x="8439785" y="1475740"/>
            <a:ext cx="3242310" cy="4304665"/>
          </a:xfrm>
          <a:prstGeom prst="rect">
            <a:avLst/>
          </a:prstGeom>
        </p:spPr>
      </p:pic>
    </p:spTree>
    <p:custDataLst>
      <p:tags r:id="rId1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normAutofit fontScale="90000"/>
          </a:bodyPr>
          <a:p>
            <a:pPr marL="0" indent="0" algn="r">
              <a:lnSpc>
                <a:spcPct val="100000"/>
              </a:lnSpc>
              <a:spcBef>
                <a:spcPts val="0"/>
              </a:spcBef>
              <a:spcAft>
                <a:spcPts val="0"/>
              </a:spcAft>
              <a:buSzPct val="100000"/>
            </a:pPr>
            <a:r>
              <a:rPr lang="zh-CN" altLang="en-US" dirty="0"/>
              <a:t>实习与工作经验</a:t>
            </a:r>
            <a:endParaRPr lang="zh-CN" altLang="en-US" dirty="0"/>
          </a:p>
        </p:txBody>
      </p:sp>
      <p:sp>
        <p:nvSpPr>
          <p:cNvPr id="5" name="副标题"/>
          <p:cNvSpPr>
            <a:spLocks noGrp="1"/>
          </p:cNvSpPr>
          <p:nvPr>
            <p:ph type="body" idx="4294967295"/>
            <p:custDataLst>
              <p:tags r:id="rId2"/>
            </p:custDataLst>
          </p:nvPr>
        </p:nvSpPr>
        <p:spPr>
          <a:xfrm>
            <a:off x="6490335" y="4049395"/>
            <a:ext cx="4737735" cy="572135"/>
          </a:xfrm>
        </p:spPr>
        <p:txBody>
          <a:bodyPr/>
          <a:p>
            <a:r>
              <a:rPr lang="zh-CN" altLang="en-US"/>
              <a:t>章节副标题</a:t>
            </a:r>
            <a:endParaRPr lang="zh-CN" altLang="en-US"/>
          </a:p>
        </p:txBody>
      </p:sp>
      <p:sp>
        <p:nvSpPr>
          <p:cNvPr id="3" name="节编号"/>
          <p:cNvSpPr>
            <a:spLocks noGrp="1"/>
          </p:cNvSpPr>
          <p:nvPr>
            <p:custDataLst>
              <p:tags r:id="rId3"/>
            </p:custDataLst>
          </p:nvPr>
        </p:nvSpPr>
        <p:spPr>
          <a:xfrm>
            <a:off x="6487795" y="1473200"/>
            <a:ext cx="4737735" cy="1474470"/>
          </a:xfrm>
          <a:prstGeom prst="rect">
            <a:avLst/>
          </a:prstGeom>
        </p:spPr>
        <p:txBody>
          <a:bodyPr vert="horz" wrap="none" lIns="0" tIns="0" rIns="0" bIns="0" rtlCol="0" anchor="ctr">
            <a:normAutofit/>
          </a:bodyPr>
          <a:lstStyle>
            <a:lvl1pPr marL="0" indent="0" algn="r" defTabSz="914400" rtl="0" eaLnBrk="1" latinLnBrk="0" hangingPunct="1">
              <a:lnSpc>
                <a:spcPct val="130000"/>
              </a:lnSpc>
              <a:spcBef>
                <a:spcPts val="1000"/>
              </a:spcBef>
              <a:buFont typeface="Arial" panose="020B0604020202020204" pitchFamily="34" charset="0"/>
              <a:buNone/>
              <a:defRPr sz="6600" b="1" kern="120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chemeClr val="accent1"/>
                </a:solidFill>
              </a:rPr>
              <a:t>05</a:t>
            </a:r>
            <a:endParaRPr lang="en-US" altLang="zh-CN">
              <a:solidFill>
                <a:schemeClr val="accent1"/>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a:sym typeface="+mn-ea"/>
              </a:rPr>
              <a:t>寻找实习机会</a:t>
            </a:r>
            <a:endParaRPr lang="zh-CN" altLang="en-US">
              <a:sym typeface="+mn-ea"/>
            </a:endParaRPr>
          </a:p>
        </p:txBody>
      </p:sp>
      <p:sp>
        <p:nvSpPr>
          <p:cNvPr id="3" name="矩形 2"/>
          <p:cNvSpPr/>
          <p:nvPr>
            <p:custDataLst>
              <p:tags r:id="rId2"/>
            </p:custDataLst>
          </p:nvPr>
        </p:nvSpPr>
        <p:spPr>
          <a:xfrm>
            <a:off x="696135" y="2515870"/>
            <a:ext cx="2627947" cy="994519"/>
          </a:xfrm>
          <a:prstGeom prst="rect">
            <a:avLst/>
          </a:prstGeom>
          <a:noFill/>
        </p:spPr>
        <p:txBody>
          <a:bodyPr wrap="square" lIns="0" tIns="0" rIns="0" bIns="0" rtlCol="0" anchor="t" anchorCtr="0">
            <a:normAutofit/>
          </a:bodyPr>
          <a:p>
            <a:pPr algn="r">
              <a:lnSpc>
                <a:spcPct val="150000"/>
              </a:lnSpc>
              <a:spcBef>
                <a:spcPct val="0"/>
              </a:spcBef>
              <a:spcAft>
                <a:spcPct val="0"/>
              </a:spcAft>
            </a:pPr>
            <a:r>
              <a:rPr lang="zh-CN" altLang="en-US" sz="1400" kern="0">
                <a:solidFill>
                  <a:schemeClr val="tx1">
                    <a:lumMod val="85000"/>
                    <a:lumOff val="15000"/>
                  </a:schemeClr>
                </a:solidFill>
                <a:latin typeface="+mn-ea"/>
                <a:cs typeface="+mn-ea"/>
              </a:rPr>
              <a:t>许多大学设有职业发展中心，提供实习机会信息，帮助学生与企业对接。</a:t>
            </a:r>
            <a:endParaRPr lang="zh-CN" altLang="en-US" sz="1400" kern="0">
              <a:solidFill>
                <a:schemeClr val="tx1">
                  <a:lumMod val="85000"/>
                  <a:lumOff val="15000"/>
                </a:schemeClr>
              </a:solidFill>
              <a:latin typeface="+mn-ea"/>
              <a:cs typeface="+mn-ea"/>
            </a:endParaRPr>
          </a:p>
        </p:txBody>
      </p:sp>
      <p:sp>
        <p:nvSpPr>
          <p:cNvPr id="4" name="矩形 3"/>
          <p:cNvSpPr/>
          <p:nvPr>
            <p:custDataLst>
              <p:tags r:id="rId3"/>
            </p:custDataLst>
          </p:nvPr>
        </p:nvSpPr>
        <p:spPr>
          <a:xfrm>
            <a:off x="696135" y="1832610"/>
            <a:ext cx="2627946" cy="618765"/>
          </a:xfrm>
          <a:prstGeom prst="rect">
            <a:avLst/>
          </a:prstGeom>
          <a:noFill/>
        </p:spPr>
        <p:txBody>
          <a:bodyPr wrap="square" lIns="0" tIns="0" rIns="0" bIns="0" rtlCol="0" anchor="b">
            <a:normAutofit/>
          </a:bodyPr>
          <a:p>
            <a:pPr algn="r">
              <a:spcBef>
                <a:spcPct val="0"/>
              </a:spcBef>
              <a:spcAft>
                <a:spcPct val="0"/>
              </a:spcAft>
            </a:pPr>
            <a:r>
              <a:rPr lang="zh-CN" altLang="en-US" sz="2000" b="1" kern="0">
                <a:solidFill>
                  <a:schemeClr val="accent1"/>
                </a:solidFill>
                <a:latin typeface="+mn-ea"/>
                <a:cs typeface="+mn-ea"/>
              </a:rPr>
              <a:t>利用校园资源</a:t>
            </a:r>
            <a:endParaRPr lang="zh-CN" altLang="en-US" sz="2000" b="1" kern="0">
              <a:solidFill>
                <a:schemeClr val="accent1"/>
              </a:solidFill>
              <a:latin typeface="+mn-ea"/>
              <a:cs typeface="+mn-ea"/>
            </a:endParaRPr>
          </a:p>
        </p:txBody>
      </p:sp>
      <p:pic>
        <p:nvPicPr>
          <p:cNvPr id="15" name="图片 14" descr="/data/temp/6a091fe2-9918-11ef-afab-2edf31577e3e.jpg@base@tag=imgScale&amp;m=1&amp;w=576&amp;h=576&amp;q=956a091fe2-9918-11ef-afab-2edf31577e3e"/>
          <p:cNvPicPr>
            <a:picLocks noChangeAspect="1"/>
          </p:cNvPicPr>
          <p:nvPr>
            <p:custDataLst>
              <p:tags r:id="rId4"/>
            </p:custDataLst>
          </p:nvPr>
        </p:nvPicPr>
        <p:blipFill rotWithShape="1">
          <a:blip r:embed="rId5"/>
          <a:srcRect l="16628" r="16628"/>
          <a:stretch>
            <a:fillRect/>
          </a:stretch>
        </p:blipFill>
        <p:spPr>
          <a:xfrm>
            <a:off x="3858435" y="1633220"/>
            <a:ext cx="2076450" cy="2076450"/>
          </a:xfrm>
          <a:prstGeom prst="roundRect">
            <a:avLst>
              <a:gd name="adj" fmla="val 5688"/>
            </a:avLst>
          </a:prstGeom>
          <a:ln w="3175" cap="flat" cmpd="sng" algn="ctr">
            <a:solidFill>
              <a:schemeClr val="tx1">
                <a:lumMod val="40000"/>
                <a:lumOff val="60000"/>
                <a:alpha val="20000"/>
              </a:schemeClr>
            </a:solidFill>
            <a:prstDash val="solid"/>
            <a:round/>
            <a:headEnd type="none" w="med" len="med"/>
            <a:tailEnd type="none" w="med" len="med"/>
          </a:ln>
        </p:spPr>
      </p:pic>
      <p:pic>
        <p:nvPicPr>
          <p:cNvPr id="16" name="图片 15" descr="/data/temp/6a09217b-9918-11ef-afab-2edf31577e3e.jpg@base@tag=imgScale&amp;m=1&amp;w=484&amp;h=484&amp;q=956a09217b-9918-11ef-afab-2edf31577e3e"/>
          <p:cNvPicPr>
            <a:picLocks noChangeAspect="1"/>
          </p:cNvPicPr>
          <p:nvPr>
            <p:custDataLst>
              <p:tags r:id="rId6"/>
            </p:custDataLst>
          </p:nvPr>
        </p:nvPicPr>
        <p:blipFill>
          <a:blip r:embed="rId7"/>
          <a:srcRect l="13705" r="19628"/>
          <a:stretch>
            <a:fillRect/>
          </a:stretch>
        </p:blipFill>
        <p:spPr>
          <a:xfrm>
            <a:off x="6012990" y="1967230"/>
            <a:ext cx="1742440" cy="1742440"/>
          </a:xfrm>
          <a:prstGeom prst="roundRect">
            <a:avLst>
              <a:gd name="adj" fmla="val 7034"/>
            </a:avLst>
          </a:prstGeom>
          <a:ln w="3175" cap="flat" cmpd="sng" algn="ctr">
            <a:solidFill>
              <a:schemeClr val="tx1">
                <a:lumMod val="40000"/>
                <a:lumOff val="60000"/>
                <a:alpha val="20000"/>
              </a:schemeClr>
            </a:solidFill>
            <a:prstDash val="solid"/>
            <a:round/>
            <a:headEnd type="none" w="med" len="med"/>
            <a:tailEnd type="none" w="med" len="med"/>
          </a:ln>
        </p:spPr>
      </p:pic>
      <p:sp>
        <p:nvSpPr>
          <p:cNvPr id="17" name="矩形 16"/>
          <p:cNvSpPr/>
          <p:nvPr>
            <p:custDataLst>
              <p:tags r:id="rId8"/>
            </p:custDataLst>
          </p:nvPr>
        </p:nvSpPr>
        <p:spPr>
          <a:xfrm>
            <a:off x="696135" y="4642485"/>
            <a:ext cx="2627947" cy="994519"/>
          </a:xfrm>
          <a:prstGeom prst="rect">
            <a:avLst/>
          </a:prstGeom>
          <a:noFill/>
        </p:spPr>
        <p:txBody>
          <a:bodyPr wrap="square" lIns="0" tIns="0" rIns="0" bIns="0" rtlCol="0" anchor="t" anchorCtr="0">
            <a:normAutofit/>
          </a:bodyPr>
          <a:p>
            <a:pPr algn="r">
              <a:lnSpc>
                <a:spcPct val="150000"/>
              </a:lnSpc>
              <a:spcBef>
                <a:spcPct val="0"/>
              </a:spcBef>
              <a:spcAft>
                <a:spcPct val="0"/>
              </a:spcAft>
            </a:pPr>
            <a:r>
              <a:rPr lang="zh-CN" altLang="en-US" sz="1400" kern="0">
                <a:solidFill>
                  <a:schemeClr val="tx1">
                    <a:lumMod val="85000"/>
                    <a:lumOff val="15000"/>
                  </a:schemeClr>
                </a:solidFill>
                <a:latin typeface="+mn-ea"/>
                <a:cs typeface="+mn-ea"/>
              </a:rPr>
              <a:t>参加学校或行业组织的职业博览会，直接与潜在雇主交流，了解实习机会。</a:t>
            </a:r>
            <a:endParaRPr lang="zh-CN" altLang="en-US" sz="1400" kern="0">
              <a:solidFill>
                <a:schemeClr val="tx1">
                  <a:lumMod val="85000"/>
                  <a:lumOff val="15000"/>
                </a:schemeClr>
              </a:solidFill>
              <a:latin typeface="+mn-ea"/>
              <a:cs typeface="+mn-ea"/>
            </a:endParaRPr>
          </a:p>
        </p:txBody>
      </p:sp>
      <p:sp>
        <p:nvSpPr>
          <p:cNvPr id="18" name="矩形 17"/>
          <p:cNvSpPr/>
          <p:nvPr>
            <p:custDataLst>
              <p:tags r:id="rId9"/>
            </p:custDataLst>
          </p:nvPr>
        </p:nvSpPr>
        <p:spPr>
          <a:xfrm>
            <a:off x="696135" y="3989705"/>
            <a:ext cx="2627946" cy="582118"/>
          </a:xfrm>
          <a:prstGeom prst="rect">
            <a:avLst/>
          </a:prstGeom>
          <a:noFill/>
        </p:spPr>
        <p:txBody>
          <a:bodyPr wrap="square" lIns="0" tIns="0" rIns="0" bIns="0" rtlCol="0" anchor="b">
            <a:normAutofit/>
          </a:bodyPr>
          <a:p>
            <a:pPr algn="r">
              <a:spcBef>
                <a:spcPct val="0"/>
              </a:spcBef>
              <a:spcAft>
                <a:spcPct val="0"/>
              </a:spcAft>
            </a:pPr>
            <a:r>
              <a:rPr lang="zh-CN" altLang="en-US" sz="2000" b="1" kern="0">
                <a:solidFill>
                  <a:schemeClr val="accent1"/>
                </a:solidFill>
                <a:latin typeface="+mn-ea"/>
                <a:cs typeface="+mn-ea"/>
              </a:rPr>
              <a:t>参加职业博览会</a:t>
            </a:r>
            <a:endParaRPr lang="zh-CN" altLang="en-US" sz="2000" b="1" kern="0">
              <a:solidFill>
                <a:schemeClr val="accent1"/>
              </a:solidFill>
              <a:latin typeface="+mn-ea"/>
              <a:cs typeface="+mn-ea"/>
            </a:endParaRPr>
          </a:p>
        </p:txBody>
      </p:sp>
      <p:sp>
        <p:nvSpPr>
          <p:cNvPr id="19" name="矩形 18"/>
          <p:cNvSpPr/>
          <p:nvPr>
            <p:custDataLst>
              <p:tags r:id="rId10"/>
            </p:custDataLst>
          </p:nvPr>
        </p:nvSpPr>
        <p:spPr>
          <a:xfrm>
            <a:off x="8445675" y="2515870"/>
            <a:ext cx="2627947" cy="994519"/>
          </a:xfrm>
          <a:prstGeom prst="rect">
            <a:avLst/>
          </a:prstGeom>
          <a:noFill/>
        </p:spPr>
        <p:txBody>
          <a:bodyPr wrap="square" lIns="0" tIns="0" rIns="0" bIns="0" rtlCol="0" anchor="t" anchorCtr="0">
            <a:normAutofit/>
          </a:bodyPr>
          <a:p>
            <a:pPr>
              <a:lnSpc>
                <a:spcPct val="150000"/>
              </a:lnSpc>
              <a:spcBef>
                <a:spcPct val="0"/>
              </a:spcBef>
              <a:spcAft>
                <a:spcPct val="0"/>
              </a:spcAft>
            </a:pPr>
            <a:r>
              <a:rPr lang="zh-CN" altLang="en-US" sz="1400" kern="0" dirty="0">
                <a:solidFill>
                  <a:schemeClr val="tx1">
                    <a:lumMod val="85000"/>
                    <a:lumOff val="15000"/>
                  </a:schemeClr>
                </a:solidFill>
                <a:latin typeface="+mn-ea"/>
                <a:cs typeface="+mn-ea"/>
              </a:rPr>
              <a:t>利用LinkedIn、Indeed等职业社交平台，主动投递简历，寻找与专业相关的实习岗位。</a:t>
            </a:r>
            <a:endParaRPr lang="zh-CN" altLang="en-US" sz="1400" kern="0" dirty="0">
              <a:solidFill>
                <a:schemeClr val="tx1">
                  <a:lumMod val="85000"/>
                  <a:lumOff val="15000"/>
                </a:schemeClr>
              </a:solidFill>
              <a:latin typeface="+mn-ea"/>
              <a:cs typeface="+mn-ea"/>
            </a:endParaRPr>
          </a:p>
        </p:txBody>
      </p:sp>
      <p:sp>
        <p:nvSpPr>
          <p:cNvPr id="20" name="矩形 19"/>
          <p:cNvSpPr/>
          <p:nvPr>
            <p:custDataLst>
              <p:tags r:id="rId11"/>
            </p:custDataLst>
          </p:nvPr>
        </p:nvSpPr>
        <p:spPr>
          <a:xfrm>
            <a:off x="8445675" y="1832610"/>
            <a:ext cx="2627946" cy="618765"/>
          </a:xfrm>
          <a:prstGeom prst="rect">
            <a:avLst/>
          </a:prstGeom>
          <a:noFill/>
        </p:spPr>
        <p:txBody>
          <a:bodyPr wrap="square" lIns="0" tIns="0" rIns="0" bIns="0" rtlCol="0" anchor="b">
            <a:normAutofit/>
          </a:bodyPr>
          <a:p>
            <a:pPr>
              <a:spcBef>
                <a:spcPct val="0"/>
              </a:spcBef>
              <a:spcAft>
                <a:spcPct val="0"/>
              </a:spcAft>
            </a:pPr>
            <a:r>
              <a:rPr lang="zh-CN" altLang="en-US" sz="2000" b="1" kern="0" dirty="0">
                <a:solidFill>
                  <a:schemeClr val="accent1"/>
                </a:solidFill>
                <a:latin typeface="+mn-ea"/>
                <a:cs typeface="+mn-ea"/>
              </a:rPr>
              <a:t>网络平台投递简历</a:t>
            </a:r>
            <a:endParaRPr lang="zh-CN" altLang="en-US" sz="2000" b="1" kern="0" dirty="0">
              <a:solidFill>
                <a:schemeClr val="accent1"/>
              </a:solidFill>
              <a:latin typeface="+mn-ea"/>
              <a:cs typeface="+mn-ea"/>
            </a:endParaRPr>
          </a:p>
        </p:txBody>
      </p:sp>
      <p:sp>
        <p:nvSpPr>
          <p:cNvPr id="21" name="矩形 20"/>
          <p:cNvSpPr/>
          <p:nvPr>
            <p:custDataLst>
              <p:tags r:id="rId12"/>
            </p:custDataLst>
          </p:nvPr>
        </p:nvSpPr>
        <p:spPr>
          <a:xfrm>
            <a:off x="8445675" y="4657725"/>
            <a:ext cx="2627947" cy="994519"/>
          </a:xfrm>
          <a:prstGeom prst="rect">
            <a:avLst/>
          </a:prstGeom>
          <a:noFill/>
        </p:spPr>
        <p:txBody>
          <a:bodyPr wrap="square" lIns="0" tIns="0" rIns="0" bIns="0" rtlCol="0" anchor="t" anchorCtr="0">
            <a:normAutofit/>
          </a:bodyPr>
          <a:p>
            <a:pPr>
              <a:lnSpc>
                <a:spcPct val="150000"/>
              </a:lnSpc>
              <a:spcBef>
                <a:spcPct val="0"/>
              </a:spcBef>
              <a:spcAft>
                <a:spcPct val="0"/>
              </a:spcAft>
            </a:pPr>
            <a:r>
              <a:rPr lang="zh-CN" altLang="en-US" sz="1400" kern="0">
                <a:solidFill>
                  <a:schemeClr val="tx1">
                    <a:lumMod val="85000"/>
                    <a:lumOff val="15000"/>
                  </a:schemeClr>
                </a:solidFill>
                <a:latin typeface="+mn-ea"/>
                <a:cs typeface="+mn-ea"/>
              </a:rPr>
              <a:t>通过参加学术会议、社交活动等方式，拓展人脉，获取实习推荐和内部信息。</a:t>
            </a:r>
            <a:endParaRPr lang="zh-CN" altLang="en-US" sz="1400" kern="0">
              <a:solidFill>
                <a:schemeClr val="tx1">
                  <a:lumMod val="85000"/>
                  <a:lumOff val="15000"/>
                </a:schemeClr>
              </a:solidFill>
              <a:latin typeface="+mn-ea"/>
              <a:cs typeface="+mn-ea"/>
            </a:endParaRPr>
          </a:p>
        </p:txBody>
      </p:sp>
      <p:sp>
        <p:nvSpPr>
          <p:cNvPr id="22" name="矩形 21"/>
          <p:cNvSpPr/>
          <p:nvPr>
            <p:custDataLst>
              <p:tags r:id="rId13"/>
            </p:custDataLst>
          </p:nvPr>
        </p:nvSpPr>
        <p:spPr>
          <a:xfrm>
            <a:off x="8445675" y="3974465"/>
            <a:ext cx="2627946" cy="618765"/>
          </a:xfrm>
          <a:prstGeom prst="rect">
            <a:avLst/>
          </a:prstGeom>
          <a:noFill/>
        </p:spPr>
        <p:txBody>
          <a:bodyPr wrap="square" lIns="0" tIns="0" rIns="0" bIns="0" rtlCol="0" anchor="b">
            <a:normAutofit/>
          </a:bodyPr>
          <a:p>
            <a:pPr>
              <a:spcBef>
                <a:spcPct val="0"/>
              </a:spcBef>
              <a:spcAft>
                <a:spcPct val="0"/>
              </a:spcAft>
            </a:pPr>
            <a:r>
              <a:rPr lang="zh-CN" altLang="en-US" sz="2000" b="1" kern="0">
                <a:solidFill>
                  <a:schemeClr val="accent1"/>
                </a:solidFill>
                <a:latin typeface="+mn-ea"/>
                <a:cs typeface="+mn-ea"/>
              </a:rPr>
              <a:t>建立人脉网络</a:t>
            </a:r>
            <a:endParaRPr lang="zh-CN" altLang="en-US" sz="2000" b="1" kern="0">
              <a:solidFill>
                <a:schemeClr val="accent1"/>
              </a:solidFill>
              <a:latin typeface="+mn-ea"/>
              <a:cs typeface="+mn-ea"/>
            </a:endParaRPr>
          </a:p>
        </p:txBody>
      </p:sp>
      <p:pic>
        <p:nvPicPr>
          <p:cNvPr id="24" name="图片 23" descr="/data/temp/6a09232e-9918-11ef-afab-2edf31577e3e.jpg@base@tag=imgScale&amp;m=1&amp;w=484&amp;h=484&amp;q=956a09232e-9918-11ef-afab-2edf31577e3e"/>
          <p:cNvPicPr>
            <a:picLocks noChangeAspect="1"/>
          </p:cNvPicPr>
          <p:nvPr>
            <p:custDataLst>
              <p:tags r:id="rId14"/>
            </p:custDataLst>
          </p:nvPr>
        </p:nvPicPr>
        <p:blipFill>
          <a:blip r:embed="rId15"/>
          <a:srcRect l="22865" r="10468"/>
          <a:stretch>
            <a:fillRect/>
          </a:stretch>
        </p:blipFill>
        <p:spPr>
          <a:xfrm>
            <a:off x="4191810" y="3775075"/>
            <a:ext cx="1742440" cy="1742440"/>
          </a:xfrm>
          <a:prstGeom prst="roundRect">
            <a:avLst>
              <a:gd name="adj" fmla="val 5263"/>
            </a:avLst>
          </a:prstGeom>
          <a:ln w="3175" cap="flat" cmpd="sng" algn="ctr">
            <a:solidFill>
              <a:schemeClr val="tx1">
                <a:lumMod val="40000"/>
                <a:lumOff val="60000"/>
                <a:alpha val="20000"/>
              </a:schemeClr>
            </a:solidFill>
            <a:prstDash val="solid"/>
            <a:round/>
            <a:headEnd type="none" w="med" len="med"/>
            <a:tailEnd type="none" w="med" len="med"/>
          </a:ln>
        </p:spPr>
      </p:pic>
      <p:pic>
        <p:nvPicPr>
          <p:cNvPr id="25" name="图片 24" descr="/data/temp/6a09231a-9918-11ef-afab-2edf31577e3e.jpg@base@tag=imgScale&amp;m=1&amp;w=576&amp;h=576&amp;q=956a09231a-9918-11ef-afab-2edf31577e3e"/>
          <p:cNvPicPr>
            <a:picLocks noChangeAspect="1"/>
          </p:cNvPicPr>
          <p:nvPr>
            <p:custDataLst>
              <p:tags r:id="rId16"/>
            </p:custDataLst>
          </p:nvPr>
        </p:nvPicPr>
        <p:blipFill rotWithShape="1">
          <a:blip r:embed="rId17"/>
          <a:srcRect l="16725" r="16609"/>
          <a:stretch>
            <a:fillRect/>
          </a:stretch>
        </p:blipFill>
        <p:spPr>
          <a:xfrm>
            <a:off x="6012990" y="3775075"/>
            <a:ext cx="2076450" cy="2076450"/>
          </a:xfrm>
          <a:prstGeom prst="roundRect">
            <a:avLst>
              <a:gd name="adj" fmla="val 7339"/>
            </a:avLst>
          </a:prstGeom>
          <a:ln w="3175" cap="flat" cmpd="sng" algn="ctr">
            <a:solidFill>
              <a:schemeClr val="tx1">
                <a:lumMod val="40000"/>
                <a:lumOff val="60000"/>
                <a:alpha val="20000"/>
              </a:schemeClr>
            </a:solidFill>
            <a:prstDash val="solid"/>
            <a:round/>
            <a:headEnd type="none" w="med" len="med"/>
            <a:tailEnd type="none" w="med" len="med"/>
          </a:ln>
        </p:spPr>
      </p:pic>
    </p:spTree>
    <p:custDataLst>
      <p:tags r:id="rId18"/>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ata/temp/6a20acc3-9918-11ef-b778-fa2110736d59.jpg@base@tag=imgScale&amp;m=1&amp;w=3384&amp;h=952&amp;q=956a20acc3-9918-11ef-b778-fa2110736d59"/>
          <p:cNvPicPr>
            <a:picLocks noChangeAspect="1"/>
          </p:cNvPicPr>
          <p:nvPr>
            <p:custDataLst>
              <p:tags r:id="rId1"/>
            </p:custDataLst>
          </p:nvPr>
        </p:nvPicPr>
        <p:blipFill>
          <a:blip r:embed="rId2"/>
          <a:srcRect t="28306" b="29566"/>
          <a:stretch>
            <a:fillRect/>
          </a:stretch>
        </p:blipFill>
        <p:spPr>
          <a:xfrm>
            <a:off x="0" y="0"/>
            <a:ext cx="12192000" cy="3429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5" name="矩形: 圆角 14"/>
          <p:cNvSpPr/>
          <p:nvPr>
            <p:custDataLst>
              <p:tags r:id="rId3"/>
            </p:custDataLst>
          </p:nvPr>
        </p:nvSpPr>
        <p:spPr>
          <a:xfrm>
            <a:off x="530225" y="3091180"/>
            <a:ext cx="11129010" cy="323786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zh-CN" altLang="en-US" sz="3200">
              <a:latin typeface="+mj-ea"/>
              <a:ea typeface="+mj-ea"/>
              <a:sym typeface="微软雅黑" panose="020B0503020204020204" charset="-122"/>
            </a:endParaRPr>
          </a:p>
        </p:txBody>
      </p:sp>
      <p:sp>
        <p:nvSpPr>
          <p:cNvPr id="3" name="矩形 2"/>
          <p:cNvSpPr/>
          <p:nvPr>
            <p:custDataLst>
              <p:tags r:id="rId4"/>
            </p:custDataLst>
          </p:nvPr>
        </p:nvSpPr>
        <p:spPr>
          <a:xfrm>
            <a:off x="1527175" y="4785042"/>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dirty="0">
                <a:solidFill>
                  <a:schemeClr val="dk1"/>
                </a:solidFill>
                <a:latin typeface="+mn-ea"/>
                <a:cs typeface="+mn-ea"/>
                <a:sym typeface="+mn-ea"/>
              </a:rPr>
              <a:t>加入学校的科研项目或学生组织，通过实际操作提升专业技能和团队协作能力。</a:t>
            </a:r>
            <a:endParaRPr lang="zh-CN" altLang="en-US" sz="1400" dirty="0">
              <a:solidFill>
                <a:schemeClr val="dk1"/>
              </a:solidFill>
              <a:latin typeface="+mn-ea"/>
              <a:cs typeface="+mn-ea"/>
              <a:sym typeface="+mn-ea"/>
            </a:endParaRPr>
          </a:p>
        </p:txBody>
      </p:sp>
      <p:sp>
        <p:nvSpPr>
          <p:cNvPr id="5" name="矩形 4"/>
          <p:cNvSpPr/>
          <p:nvPr>
            <p:custDataLst>
              <p:tags r:id="rId5"/>
            </p:custDataLst>
          </p:nvPr>
        </p:nvSpPr>
        <p:spPr>
          <a:xfrm>
            <a:off x="1527175" y="4325302"/>
            <a:ext cx="2647950" cy="349250"/>
          </a:xfrm>
          <a:prstGeom prst="rect">
            <a:avLst/>
          </a:prstGeom>
          <a:noFill/>
        </p:spPr>
        <p:txBody>
          <a:bodyPr wrap="square" lIns="0" tIns="0" rIns="0" bIns="0" rtlCol="0" anchor="b" anchorCtr="0">
            <a:normAutofit/>
          </a:bodyPr>
          <a:p>
            <a:pPr>
              <a:spcBef>
                <a:spcPct val="0"/>
              </a:spcBef>
              <a:spcAft>
                <a:spcPct val="0"/>
              </a:spcAft>
            </a:pPr>
            <a:r>
              <a:rPr lang="zh-CN" altLang="en-US" sz="2000" b="1" dirty="0">
                <a:solidFill>
                  <a:schemeClr val="accent1"/>
                </a:solidFill>
                <a:latin typeface="+mn-ea"/>
                <a:cs typeface="+mn-ea"/>
                <a:sym typeface="+mn-ea"/>
              </a:rPr>
              <a:t>参与校园项目</a:t>
            </a:r>
            <a:endParaRPr lang="zh-CN" altLang="en-US" sz="2000" b="1" dirty="0">
              <a:solidFill>
                <a:schemeClr val="accent1"/>
              </a:solidFill>
              <a:latin typeface="+mn-ea"/>
              <a:cs typeface="+mn-ea"/>
              <a:sym typeface="+mn-ea"/>
            </a:endParaRPr>
          </a:p>
        </p:txBody>
      </p:sp>
      <p:sp>
        <p:nvSpPr>
          <p:cNvPr id="7" name="矩形 6"/>
          <p:cNvSpPr/>
          <p:nvPr>
            <p:custDataLst>
              <p:tags r:id="rId6"/>
            </p:custDataLst>
          </p:nvPr>
        </p:nvSpPr>
        <p:spPr>
          <a:xfrm>
            <a:off x="8353425" y="4785042"/>
            <a:ext cx="2647950" cy="1218565"/>
          </a:xfrm>
          <a:prstGeom prst="rect">
            <a:avLst/>
          </a:prstGeom>
          <a:noFill/>
        </p:spPr>
        <p:txBody>
          <a:bodyPr wrap="square" lIns="0" tIns="0" rIns="0" bIns="0" rtlCol="0" anchor="t">
            <a:normAutofit/>
          </a:bodyPr>
          <a:p>
            <a:pPr>
              <a:lnSpc>
                <a:spcPct val="150000"/>
              </a:lnSpc>
              <a:spcBef>
                <a:spcPct val="0"/>
              </a:spcBef>
              <a:spcAft>
                <a:spcPct val="0"/>
              </a:spcAft>
            </a:pPr>
            <a:r>
              <a:rPr lang="zh-CN" altLang="en-US" sz="1400">
                <a:solidFill>
                  <a:schemeClr val="dk1"/>
                </a:solidFill>
                <a:latin typeface="+mn-ea"/>
                <a:cs typeface="+mn-ea"/>
                <a:sym typeface="+mn-ea"/>
              </a:rPr>
              <a:t>利用课余时间从事兼职工作，如家教、促销等，了解职场环境，积累工作经验。</a:t>
            </a:r>
            <a:endParaRPr lang="zh-CN" altLang="en-US" sz="1400">
              <a:solidFill>
                <a:schemeClr val="dk1"/>
              </a:solidFill>
              <a:latin typeface="+mn-ea"/>
              <a:cs typeface="+mn-ea"/>
              <a:sym typeface="+mn-ea"/>
            </a:endParaRPr>
          </a:p>
        </p:txBody>
      </p:sp>
      <p:sp>
        <p:nvSpPr>
          <p:cNvPr id="8" name="矩形 7"/>
          <p:cNvSpPr/>
          <p:nvPr>
            <p:custDataLst>
              <p:tags r:id="rId7"/>
            </p:custDataLst>
          </p:nvPr>
        </p:nvSpPr>
        <p:spPr>
          <a:xfrm>
            <a:off x="8353425" y="4325302"/>
            <a:ext cx="2647950" cy="349250"/>
          </a:xfrm>
          <a:prstGeom prst="rect">
            <a:avLst/>
          </a:prstGeom>
          <a:noFill/>
        </p:spPr>
        <p:txBody>
          <a:bodyPr wrap="square" lIns="0" tIns="0" rIns="0" bIns="0" rtlCol="0" anchor="b" anchorCtr="0">
            <a:normAutofit/>
          </a:bodyPr>
          <a:p>
            <a:pPr>
              <a:spcBef>
                <a:spcPct val="0"/>
              </a:spcBef>
              <a:spcAft>
                <a:spcPct val="0"/>
              </a:spcAft>
            </a:pPr>
            <a:r>
              <a:rPr lang="zh-CN" altLang="en-US" sz="2000" b="1">
                <a:solidFill>
                  <a:schemeClr val="accent1"/>
                </a:solidFill>
                <a:latin typeface="+mn-ea"/>
                <a:cs typeface="+mn-ea"/>
                <a:sym typeface="+mn-ea"/>
              </a:rPr>
              <a:t>兼职工作</a:t>
            </a:r>
            <a:endParaRPr lang="zh-CN" altLang="en-US" sz="2000" b="1">
              <a:solidFill>
                <a:schemeClr val="accent1"/>
              </a:solidFill>
              <a:latin typeface="+mn-ea"/>
              <a:cs typeface="+mn-ea"/>
              <a:sym typeface="+mn-ea"/>
            </a:endParaRPr>
          </a:p>
        </p:txBody>
      </p:sp>
      <p:sp>
        <p:nvSpPr>
          <p:cNvPr id="11" name="矩形 10"/>
          <p:cNvSpPr/>
          <p:nvPr>
            <p:custDataLst>
              <p:tags r:id="rId8"/>
            </p:custDataLst>
          </p:nvPr>
        </p:nvSpPr>
        <p:spPr>
          <a:xfrm>
            <a:off x="4940300" y="4785042"/>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a:solidFill>
                  <a:schemeClr val="dk1"/>
                </a:solidFill>
                <a:latin typeface="+mn-ea"/>
                <a:cs typeface="+mn-ea"/>
                <a:sym typeface="+mn-ea"/>
              </a:rPr>
              <a:t>参与志愿服务，如支教、环保等，锻炼个人责任感和社会实践能力。</a:t>
            </a:r>
            <a:endParaRPr lang="zh-CN" altLang="en-US" sz="1400">
              <a:solidFill>
                <a:schemeClr val="dk1"/>
              </a:solidFill>
              <a:latin typeface="+mn-ea"/>
              <a:cs typeface="+mn-ea"/>
              <a:sym typeface="+mn-ea"/>
            </a:endParaRPr>
          </a:p>
        </p:txBody>
      </p:sp>
      <p:sp>
        <p:nvSpPr>
          <p:cNvPr id="14" name="矩形 13"/>
          <p:cNvSpPr/>
          <p:nvPr>
            <p:custDataLst>
              <p:tags r:id="rId9"/>
            </p:custDataLst>
          </p:nvPr>
        </p:nvSpPr>
        <p:spPr>
          <a:xfrm>
            <a:off x="4940300" y="4325302"/>
            <a:ext cx="2647950" cy="349250"/>
          </a:xfrm>
          <a:prstGeom prst="rect">
            <a:avLst/>
          </a:prstGeom>
          <a:noFill/>
        </p:spPr>
        <p:txBody>
          <a:bodyPr wrap="square" lIns="0" tIns="0" rIns="0" bIns="0" rtlCol="0" anchor="b" anchorCtr="0">
            <a:normAutofit/>
          </a:bodyPr>
          <a:p>
            <a:pPr>
              <a:spcBef>
                <a:spcPct val="0"/>
              </a:spcBef>
              <a:spcAft>
                <a:spcPct val="0"/>
              </a:spcAft>
            </a:pPr>
            <a:r>
              <a:rPr lang="zh-CN" altLang="en-US" sz="2000" b="1">
                <a:solidFill>
                  <a:schemeClr val="accent1"/>
                </a:solidFill>
                <a:latin typeface="+mn-ea"/>
                <a:cs typeface="+mn-ea"/>
                <a:sym typeface="+mn-ea"/>
              </a:rPr>
              <a:t>志愿服务活动</a:t>
            </a:r>
            <a:endParaRPr lang="zh-CN" altLang="en-US" sz="2000" b="1">
              <a:solidFill>
                <a:schemeClr val="accent1"/>
              </a:solidFill>
              <a:latin typeface="+mn-ea"/>
              <a:cs typeface="+mn-ea"/>
              <a:sym typeface="+mn-ea"/>
            </a:endParaRPr>
          </a:p>
        </p:txBody>
      </p:sp>
      <p:sp>
        <p:nvSpPr>
          <p:cNvPr id="17" name="标题 16"/>
          <p:cNvSpPr>
            <a:spLocks noGrp="1"/>
          </p:cNvSpPr>
          <p:nvPr>
            <p:ph type="title"/>
            <p:custDataLst>
              <p:tags r:id="rId10"/>
            </p:custDataLst>
          </p:nvPr>
        </p:nvSpPr>
        <p:spPr/>
        <p:txBody>
          <a:bodyPr vert="horz" wrap="square" lIns="0" tIns="0" rIns="0" bIns="0" rtlCol="0" anchor="b" anchorCtr="0">
            <a:normAutofit/>
          </a:bodyPr>
          <a:lstStyle/>
          <a:p>
            <a:pPr lvl="0" algn="l">
              <a:buClrTx/>
              <a:buSzTx/>
              <a:buFontTx/>
            </a:pPr>
            <a:r>
              <a:rPr lang="zh-CN" altLang="en-US">
                <a:sym typeface="+mn-ea"/>
              </a:rPr>
              <a:t>积累工作经验</a:t>
            </a:r>
            <a:endParaRPr lang="zh-CN" altLang="en-US">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p:cNvSpPr>
            <a:spLocks noGrp="1"/>
          </p:cNvSpPr>
          <p:nvPr>
            <p:ph type="title"/>
            <p:custDataLst>
              <p:tags r:id="rId1"/>
            </p:custDataLst>
          </p:nvPr>
        </p:nvSpPr>
        <p:spPr>
          <a:xfrm>
            <a:off x="2094865" y="2436495"/>
            <a:ext cx="3241675" cy="1290955"/>
          </a:xfrm>
        </p:spPr>
        <p:txBody>
          <a:bodyPr/>
          <a:p>
            <a:pPr marL="0" indent="0" algn="l">
              <a:lnSpc>
                <a:spcPct val="100000"/>
              </a:lnSpc>
              <a:spcBef>
                <a:spcPts val="0"/>
              </a:spcBef>
              <a:spcAft>
                <a:spcPts val="0"/>
              </a:spcAft>
              <a:buSzPct val="100000"/>
            </a:pPr>
            <a:r>
              <a:rPr lang="zh-CN" altLang="en-US" sz="6600" dirty="0"/>
              <a:t>目录</a:t>
            </a:r>
            <a:endParaRPr lang="zh-CN" altLang="en-US" sz="6600" dirty="0"/>
          </a:p>
        </p:txBody>
      </p:sp>
      <p:sp>
        <p:nvSpPr>
          <p:cNvPr id="9" name="矩形 8"/>
          <p:cNvSpPr/>
          <p:nvPr userDrawn="1">
            <p:custDataLst>
              <p:tags r:id="rId2"/>
            </p:custDataLst>
          </p:nvPr>
        </p:nvSpPr>
        <p:spPr>
          <a:xfrm>
            <a:off x="5336540" y="1113790"/>
            <a:ext cx="5053330" cy="644525"/>
          </a:xfrm>
          <a:prstGeom prst="rect">
            <a:avLst/>
          </a:prstGeom>
          <a:solidFill>
            <a:schemeClr val="accent1">
              <a:lumMod val="20000"/>
              <a:lumOff val="80000"/>
              <a:alpha val="3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14" name="项标题"/>
          <p:cNvSpPr txBox="1"/>
          <p:nvPr>
            <p:custDataLst>
              <p:tags r:id="rId3"/>
            </p:custDataLst>
          </p:nvPr>
        </p:nvSpPr>
        <p:spPr>
          <a:xfrm>
            <a:off x="7128510" y="1128078"/>
            <a:ext cx="3264535" cy="615950"/>
          </a:xfrm>
          <a:prstGeom prst="rect">
            <a:avLst/>
          </a:prstGeom>
          <a:noFill/>
        </p:spPr>
        <p:txBody>
          <a:bodyPr wrap="square" lIns="0" tIns="0" rIns="0" bIns="0" rtlCol="0" anchor="ctr" anchorCtr="0">
            <a:normAutofit/>
          </a:bodyPr>
          <a:p>
            <a:pPr marL="0" indent="0" algn="l">
              <a:lnSpc>
                <a:spcPct val="100000"/>
              </a:lnSpc>
              <a:spcBef>
                <a:spcPts val="0"/>
              </a:spcBef>
              <a:spcAft>
                <a:spcPts val="0"/>
              </a:spcAft>
              <a:buSzPct val="100000"/>
            </a:pPr>
            <a:r>
              <a:rPr lang="zh-CN" altLang="en-US" sz="2400" b="1" spc="300" dirty="0">
                <a:solidFill>
                  <a:schemeClr val="tx1"/>
                </a:solidFill>
                <a:ea typeface="+mn-lt"/>
              </a:rPr>
              <a:t>职业规划的重要性</a:t>
            </a:r>
            <a:endParaRPr lang="zh-CN" altLang="en-US" sz="2400" b="1" spc="300" dirty="0">
              <a:solidFill>
                <a:schemeClr val="tx1"/>
              </a:solidFill>
              <a:ea typeface="+mn-lt"/>
            </a:endParaRPr>
          </a:p>
        </p:txBody>
      </p:sp>
      <p:sp>
        <p:nvSpPr>
          <p:cNvPr id="17" name="序号"/>
          <p:cNvSpPr txBox="1"/>
          <p:nvPr>
            <p:custDataLst>
              <p:tags r:id="rId4"/>
            </p:custDataLst>
          </p:nvPr>
        </p:nvSpPr>
        <p:spPr>
          <a:xfrm>
            <a:off x="5473065" y="1137285"/>
            <a:ext cx="658495" cy="597535"/>
          </a:xfrm>
          <a:prstGeom prst="rect">
            <a:avLst/>
          </a:prstGeom>
          <a:noFill/>
        </p:spPr>
        <p:txBody>
          <a:bodyPr wrap="none" lIns="0" tIns="0" rIns="0" bIns="0" rtlCol="0" anchor="ctr" anchorCtr="0">
            <a:noAutofit/>
          </a:bodyPr>
          <a:p>
            <a:pPr algn="r">
              <a:lnSpc>
                <a:spcPct val="100000"/>
              </a:lnSpc>
            </a:pPr>
            <a:r>
              <a:rPr lang="en-US" sz="3600" b="1">
                <a:gradFill>
                  <a:gsLst>
                    <a:gs pos="0">
                      <a:schemeClr val="accent1"/>
                    </a:gs>
                    <a:gs pos="100000">
                      <a:schemeClr val="accent4"/>
                    </a:gs>
                  </a:gsLst>
                  <a:lin ang="0"/>
                </a:gradFill>
                <a:ea typeface="+mn-lt"/>
              </a:rPr>
              <a:t>01</a:t>
            </a:r>
            <a:endParaRPr lang="en-US" sz="3600" b="1">
              <a:gradFill>
                <a:gsLst>
                  <a:gs pos="0">
                    <a:schemeClr val="accent1"/>
                  </a:gs>
                  <a:gs pos="100000">
                    <a:schemeClr val="accent4"/>
                  </a:gs>
                </a:gsLst>
                <a:lin ang="0"/>
              </a:gradFill>
              <a:ea typeface="+mn-lt"/>
            </a:endParaRPr>
          </a:p>
        </p:txBody>
      </p:sp>
      <p:sp>
        <p:nvSpPr>
          <p:cNvPr id="20" name="矩形 19"/>
          <p:cNvSpPr/>
          <p:nvPr userDrawn="1">
            <p:custDataLst>
              <p:tags r:id="rId5"/>
            </p:custDataLst>
          </p:nvPr>
        </p:nvSpPr>
        <p:spPr>
          <a:xfrm>
            <a:off x="5336540" y="1913255"/>
            <a:ext cx="5053330" cy="644525"/>
          </a:xfrm>
          <a:prstGeom prst="rect">
            <a:avLst/>
          </a:prstGeom>
          <a:solidFill>
            <a:schemeClr val="accent1">
              <a:lumMod val="20000"/>
              <a:lumOff val="80000"/>
              <a:alpha val="3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21" name="项标题"/>
          <p:cNvSpPr txBox="1"/>
          <p:nvPr>
            <p:custDataLst>
              <p:tags r:id="rId6"/>
            </p:custDataLst>
          </p:nvPr>
        </p:nvSpPr>
        <p:spPr>
          <a:xfrm>
            <a:off x="7128510" y="1927543"/>
            <a:ext cx="3264535" cy="615950"/>
          </a:xfrm>
          <a:prstGeom prst="rect">
            <a:avLst/>
          </a:prstGeom>
          <a:noFill/>
        </p:spPr>
        <p:txBody>
          <a:bodyPr wrap="square" lIns="0" tIns="0" rIns="0" bIns="0" rtlCol="0" anchor="ctr" anchorCtr="0">
            <a:normAutofit/>
          </a:bodyPr>
          <a:p>
            <a:pPr marL="0" indent="0" algn="l">
              <a:lnSpc>
                <a:spcPct val="100000"/>
              </a:lnSpc>
              <a:spcBef>
                <a:spcPts val="0"/>
              </a:spcBef>
              <a:spcAft>
                <a:spcPts val="0"/>
              </a:spcAft>
              <a:buSzPct val="100000"/>
            </a:pPr>
            <a:r>
              <a:rPr lang="zh-CN" altLang="en-US" sz="2400" b="1" spc="300" dirty="0">
                <a:solidFill>
                  <a:schemeClr val="tx1"/>
                </a:solidFill>
                <a:ea typeface="+mn-lt"/>
              </a:rPr>
              <a:t>自我认知与定位</a:t>
            </a:r>
            <a:endParaRPr lang="zh-CN" altLang="en-US" sz="2400" b="1" spc="300" dirty="0">
              <a:solidFill>
                <a:schemeClr val="tx1"/>
              </a:solidFill>
              <a:ea typeface="+mn-lt"/>
            </a:endParaRPr>
          </a:p>
        </p:txBody>
      </p:sp>
      <p:sp>
        <p:nvSpPr>
          <p:cNvPr id="22" name="序号"/>
          <p:cNvSpPr txBox="1"/>
          <p:nvPr>
            <p:custDataLst>
              <p:tags r:id="rId7"/>
            </p:custDataLst>
          </p:nvPr>
        </p:nvSpPr>
        <p:spPr>
          <a:xfrm>
            <a:off x="5473065" y="1936750"/>
            <a:ext cx="658495" cy="597535"/>
          </a:xfrm>
          <a:prstGeom prst="rect">
            <a:avLst/>
          </a:prstGeom>
          <a:noFill/>
        </p:spPr>
        <p:txBody>
          <a:bodyPr wrap="none" lIns="0" tIns="0" rIns="0" bIns="0" rtlCol="0" anchor="ctr" anchorCtr="0">
            <a:noAutofit/>
          </a:bodyPr>
          <a:p>
            <a:pPr algn="r">
              <a:lnSpc>
                <a:spcPct val="100000"/>
              </a:lnSpc>
            </a:pPr>
            <a:r>
              <a:rPr lang="en-US" sz="3600" b="1">
                <a:gradFill>
                  <a:gsLst>
                    <a:gs pos="0">
                      <a:schemeClr val="accent1"/>
                    </a:gs>
                    <a:gs pos="100000">
                      <a:schemeClr val="accent4"/>
                    </a:gs>
                  </a:gsLst>
                  <a:lin ang="0"/>
                </a:gradFill>
                <a:ea typeface="+mn-lt"/>
              </a:rPr>
              <a:t>02</a:t>
            </a:r>
            <a:endParaRPr lang="en-US" sz="3600" b="1">
              <a:gradFill>
                <a:gsLst>
                  <a:gs pos="0">
                    <a:schemeClr val="accent1"/>
                  </a:gs>
                  <a:gs pos="100000">
                    <a:schemeClr val="accent4"/>
                  </a:gs>
                </a:gsLst>
                <a:lin ang="0"/>
              </a:gradFill>
              <a:ea typeface="+mn-lt"/>
            </a:endParaRPr>
          </a:p>
        </p:txBody>
      </p:sp>
      <p:sp>
        <p:nvSpPr>
          <p:cNvPr id="23" name="矩形 22"/>
          <p:cNvSpPr/>
          <p:nvPr userDrawn="1">
            <p:custDataLst>
              <p:tags r:id="rId8"/>
            </p:custDataLst>
          </p:nvPr>
        </p:nvSpPr>
        <p:spPr>
          <a:xfrm>
            <a:off x="5336540" y="2720340"/>
            <a:ext cx="5053330" cy="644525"/>
          </a:xfrm>
          <a:prstGeom prst="rect">
            <a:avLst/>
          </a:prstGeom>
          <a:solidFill>
            <a:schemeClr val="accent1">
              <a:lumMod val="20000"/>
              <a:lumOff val="80000"/>
              <a:alpha val="3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24" name="项标题"/>
          <p:cNvSpPr txBox="1"/>
          <p:nvPr>
            <p:custDataLst>
              <p:tags r:id="rId9"/>
            </p:custDataLst>
          </p:nvPr>
        </p:nvSpPr>
        <p:spPr>
          <a:xfrm>
            <a:off x="7128510" y="2734628"/>
            <a:ext cx="3264535" cy="615950"/>
          </a:xfrm>
          <a:prstGeom prst="rect">
            <a:avLst/>
          </a:prstGeom>
          <a:noFill/>
        </p:spPr>
        <p:txBody>
          <a:bodyPr wrap="square" lIns="0" tIns="0" rIns="0" bIns="0" rtlCol="0" anchor="ctr" anchorCtr="0">
            <a:normAutofit/>
          </a:bodyPr>
          <a:p>
            <a:pPr marL="0" indent="0" algn="l">
              <a:lnSpc>
                <a:spcPct val="100000"/>
              </a:lnSpc>
              <a:spcBef>
                <a:spcPts val="0"/>
              </a:spcBef>
              <a:spcAft>
                <a:spcPts val="0"/>
              </a:spcAft>
              <a:buSzPct val="100000"/>
            </a:pPr>
            <a:r>
              <a:rPr lang="zh-CN" altLang="en-US" sz="2400" b="1" spc="300" dirty="0">
                <a:solidFill>
                  <a:schemeClr val="tx1"/>
                </a:solidFill>
                <a:ea typeface="+mn-lt"/>
              </a:rPr>
              <a:t>提升专业技能</a:t>
            </a:r>
            <a:endParaRPr lang="zh-CN" altLang="en-US" sz="2400" b="1" spc="300" dirty="0">
              <a:solidFill>
                <a:schemeClr val="tx1"/>
              </a:solidFill>
              <a:ea typeface="+mn-lt"/>
            </a:endParaRPr>
          </a:p>
        </p:txBody>
      </p:sp>
      <p:sp>
        <p:nvSpPr>
          <p:cNvPr id="25" name="序号"/>
          <p:cNvSpPr txBox="1"/>
          <p:nvPr>
            <p:custDataLst>
              <p:tags r:id="rId10"/>
            </p:custDataLst>
          </p:nvPr>
        </p:nvSpPr>
        <p:spPr>
          <a:xfrm>
            <a:off x="5473065" y="2743835"/>
            <a:ext cx="658495" cy="597535"/>
          </a:xfrm>
          <a:prstGeom prst="rect">
            <a:avLst/>
          </a:prstGeom>
          <a:noFill/>
        </p:spPr>
        <p:txBody>
          <a:bodyPr wrap="none" lIns="0" tIns="0" rIns="0" bIns="0" rtlCol="0" anchor="ctr" anchorCtr="0">
            <a:noAutofit/>
          </a:bodyPr>
          <a:p>
            <a:pPr algn="r">
              <a:lnSpc>
                <a:spcPct val="100000"/>
              </a:lnSpc>
            </a:pPr>
            <a:r>
              <a:rPr lang="en-US" sz="3600" b="1">
                <a:gradFill>
                  <a:gsLst>
                    <a:gs pos="0">
                      <a:schemeClr val="accent1"/>
                    </a:gs>
                    <a:gs pos="100000">
                      <a:schemeClr val="accent4"/>
                    </a:gs>
                  </a:gsLst>
                  <a:lin ang="0"/>
                </a:gradFill>
                <a:ea typeface="+mn-lt"/>
              </a:rPr>
              <a:t>03</a:t>
            </a:r>
            <a:endParaRPr lang="en-US" sz="3600" b="1">
              <a:gradFill>
                <a:gsLst>
                  <a:gs pos="0">
                    <a:schemeClr val="accent1"/>
                  </a:gs>
                  <a:gs pos="100000">
                    <a:schemeClr val="accent4"/>
                  </a:gs>
                </a:gsLst>
                <a:lin ang="0"/>
              </a:gradFill>
              <a:ea typeface="+mn-lt"/>
            </a:endParaRPr>
          </a:p>
        </p:txBody>
      </p:sp>
      <p:sp>
        <p:nvSpPr>
          <p:cNvPr id="26" name="矩形 25"/>
          <p:cNvSpPr/>
          <p:nvPr userDrawn="1">
            <p:custDataLst>
              <p:tags r:id="rId11"/>
            </p:custDataLst>
          </p:nvPr>
        </p:nvSpPr>
        <p:spPr>
          <a:xfrm>
            <a:off x="5336540" y="3512185"/>
            <a:ext cx="5053330" cy="644525"/>
          </a:xfrm>
          <a:prstGeom prst="rect">
            <a:avLst/>
          </a:prstGeom>
          <a:solidFill>
            <a:schemeClr val="accent1">
              <a:lumMod val="20000"/>
              <a:lumOff val="80000"/>
              <a:alpha val="3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27" name="项标题"/>
          <p:cNvSpPr txBox="1"/>
          <p:nvPr>
            <p:custDataLst>
              <p:tags r:id="rId12"/>
            </p:custDataLst>
          </p:nvPr>
        </p:nvSpPr>
        <p:spPr>
          <a:xfrm>
            <a:off x="7128510" y="3526473"/>
            <a:ext cx="3264535" cy="615950"/>
          </a:xfrm>
          <a:prstGeom prst="rect">
            <a:avLst/>
          </a:prstGeom>
          <a:noFill/>
        </p:spPr>
        <p:txBody>
          <a:bodyPr wrap="square" lIns="0" tIns="0" rIns="0" bIns="0" rtlCol="0" anchor="ctr" anchorCtr="0">
            <a:normAutofit/>
          </a:bodyPr>
          <a:p>
            <a:pPr marL="0" indent="0" algn="l">
              <a:lnSpc>
                <a:spcPct val="100000"/>
              </a:lnSpc>
              <a:spcBef>
                <a:spcPts val="0"/>
              </a:spcBef>
              <a:spcAft>
                <a:spcPts val="0"/>
              </a:spcAft>
              <a:buSzPct val="100000"/>
            </a:pPr>
            <a:r>
              <a:rPr lang="zh-CN" altLang="en-US" sz="2400" b="1" spc="300" dirty="0">
                <a:solidFill>
                  <a:schemeClr val="tx1"/>
                </a:solidFill>
                <a:ea typeface="+mn-lt"/>
              </a:rPr>
              <a:t>拓展人际关系网</a:t>
            </a:r>
            <a:endParaRPr lang="zh-CN" altLang="en-US" sz="2400" b="1" spc="300" dirty="0">
              <a:solidFill>
                <a:schemeClr val="tx1"/>
              </a:solidFill>
              <a:ea typeface="+mn-lt"/>
            </a:endParaRPr>
          </a:p>
        </p:txBody>
      </p:sp>
      <p:sp>
        <p:nvSpPr>
          <p:cNvPr id="28" name="序号"/>
          <p:cNvSpPr txBox="1"/>
          <p:nvPr>
            <p:custDataLst>
              <p:tags r:id="rId13"/>
            </p:custDataLst>
          </p:nvPr>
        </p:nvSpPr>
        <p:spPr>
          <a:xfrm>
            <a:off x="5473065" y="3535680"/>
            <a:ext cx="658495" cy="597535"/>
          </a:xfrm>
          <a:prstGeom prst="rect">
            <a:avLst/>
          </a:prstGeom>
          <a:noFill/>
        </p:spPr>
        <p:txBody>
          <a:bodyPr wrap="none" lIns="0" tIns="0" rIns="0" bIns="0" rtlCol="0" anchor="ctr" anchorCtr="0">
            <a:noAutofit/>
          </a:bodyPr>
          <a:p>
            <a:pPr algn="r">
              <a:lnSpc>
                <a:spcPct val="100000"/>
              </a:lnSpc>
            </a:pPr>
            <a:r>
              <a:rPr lang="en-US" sz="3600" b="1">
                <a:gradFill>
                  <a:gsLst>
                    <a:gs pos="0">
                      <a:schemeClr val="accent1"/>
                    </a:gs>
                    <a:gs pos="100000">
                      <a:schemeClr val="accent4"/>
                    </a:gs>
                  </a:gsLst>
                  <a:lin ang="0"/>
                </a:gradFill>
                <a:ea typeface="+mn-lt"/>
              </a:rPr>
              <a:t>04</a:t>
            </a:r>
            <a:endParaRPr lang="en-US" sz="3600" b="1">
              <a:gradFill>
                <a:gsLst>
                  <a:gs pos="0">
                    <a:schemeClr val="accent1"/>
                  </a:gs>
                  <a:gs pos="100000">
                    <a:schemeClr val="accent4"/>
                  </a:gs>
                </a:gsLst>
                <a:lin ang="0"/>
              </a:gradFill>
              <a:ea typeface="+mn-lt"/>
            </a:endParaRPr>
          </a:p>
        </p:txBody>
      </p:sp>
      <p:sp>
        <p:nvSpPr>
          <p:cNvPr id="29" name="矩形 28"/>
          <p:cNvSpPr/>
          <p:nvPr userDrawn="1">
            <p:custDataLst>
              <p:tags r:id="rId14"/>
            </p:custDataLst>
          </p:nvPr>
        </p:nvSpPr>
        <p:spPr>
          <a:xfrm>
            <a:off x="5336540" y="4309745"/>
            <a:ext cx="5053330" cy="644525"/>
          </a:xfrm>
          <a:prstGeom prst="rect">
            <a:avLst/>
          </a:prstGeom>
          <a:solidFill>
            <a:schemeClr val="accent1">
              <a:lumMod val="20000"/>
              <a:lumOff val="80000"/>
              <a:alpha val="3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30" name="项标题"/>
          <p:cNvSpPr txBox="1"/>
          <p:nvPr>
            <p:custDataLst>
              <p:tags r:id="rId15"/>
            </p:custDataLst>
          </p:nvPr>
        </p:nvSpPr>
        <p:spPr>
          <a:xfrm>
            <a:off x="7128510" y="4324033"/>
            <a:ext cx="3264535" cy="615950"/>
          </a:xfrm>
          <a:prstGeom prst="rect">
            <a:avLst/>
          </a:prstGeom>
          <a:noFill/>
        </p:spPr>
        <p:txBody>
          <a:bodyPr wrap="square" lIns="0" tIns="0" rIns="0" bIns="0" rtlCol="0" anchor="ctr" anchorCtr="0">
            <a:normAutofit/>
          </a:bodyPr>
          <a:p>
            <a:pPr marL="0" indent="0" algn="l">
              <a:lnSpc>
                <a:spcPct val="100000"/>
              </a:lnSpc>
              <a:spcBef>
                <a:spcPts val="0"/>
              </a:spcBef>
              <a:spcAft>
                <a:spcPts val="0"/>
              </a:spcAft>
              <a:buSzPct val="100000"/>
            </a:pPr>
            <a:r>
              <a:rPr lang="zh-CN" altLang="en-US" sz="2400" b="1" spc="300" dirty="0">
                <a:solidFill>
                  <a:schemeClr val="tx1"/>
                </a:solidFill>
                <a:ea typeface="+mn-lt"/>
              </a:rPr>
              <a:t>实习与工作经验</a:t>
            </a:r>
            <a:endParaRPr lang="zh-CN" altLang="en-US" sz="2400" b="1" spc="300" dirty="0">
              <a:solidFill>
                <a:schemeClr val="tx1"/>
              </a:solidFill>
              <a:ea typeface="+mn-lt"/>
            </a:endParaRPr>
          </a:p>
        </p:txBody>
      </p:sp>
      <p:sp>
        <p:nvSpPr>
          <p:cNvPr id="31" name="序号"/>
          <p:cNvSpPr txBox="1"/>
          <p:nvPr>
            <p:custDataLst>
              <p:tags r:id="rId16"/>
            </p:custDataLst>
          </p:nvPr>
        </p:nvSpPr>
        <p:spPr>
          <a:xfrm>
            <a:off x="5473065" y="4333240"/>
            <a:ext cx="658495" cy="597535"/>
          </a:xfrm>
          <a:prstGeom prst="rect">
            <a:avLst/>
          </a:prstGeom>
          <a:noFill/>
        </p:spPr>
        <p:txBody>
          <a:bodyPr wrap="none" lIns="0" tIns="0" rIns="0" bIns="0" rtlCol="0" anchor="ctr" anchorCtr="0">
            <a:noAutofit/>
          </a:bodyPr>
          <a:p>
            <a:pPr algn="r">
              <a:lnSpc>
                <a:spcPct val="100000"/>
              </a:lnSpc>
            </a:pPr>
            <a:r>
              <a:rPr lang="en-US" sz="3600" b="1">
                <a:gradFill>
                  <a:gsLst>
                    <a:gs pos="0">
                      <a:schemeClr val="accent1"/>
                    </a:gs>
                    <a:gs pos="100000">
                      <a:schemeClr val="accent4"/>
                    </a:gs>
                  </a:gsLst>
                  <a:lin ang="0"/>
                </a:gradFill>
                <a:ea typeface="+mn-lt"/>
              </a:rPr>
              <a:t>05</a:t>
            </a:r>
            <a:endParaRPr lang="en-US" sz="3600" b="1">
              <a:gradFill>
                <a:gsLst>
                  <a:gs pos="0">
                    <a:schemeClr val="accent1"/>
                  </a:gs>
                  <a:gs pos="100000">
                    <a:schemeClr val="accent4"/>
                  </a:gs>
                </a:gsLst>
                <a:lin ang="0"/>
              </a:gradFill>
              <a:ea typeface="+mn-lt"/>
            </a:endParaRPr>
          </a:p>
        </p:txBody>
      </p:sp>
      <p:sp>
        <p:nvSpPr>
          <p:cNvPr id="32" name="矩形 31"/>
          <p:cNvSpPr/>
          <p:nvPr userDrawn="1">
            <p:custDataLst>
              <p:tags r:id="rId17"/>
            </p:custDataLst>
          </p:nvPr>
        </p:nvSpPr>
        <p:spPr>
          <a:xfrm>
            <a:off x="5336540" y="5104130"/>
            <a:ext cx="5053330" cy="644525"/>
          </a:xfrm>
          <a:prstGeom prst="rect">
            <a:avLst/>
          </a:prstGeom>
          <a:solidFill>
            <a:schemeClr val="accent1">
              <a:lumMod val="20000"/>
              <a:lumOff val="80000"/>
              <a:alpha val="3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33" name="项标题"/>
          <p:cNvSpPr txBox="1"/>
          <p:nvPr>
            <p:custDataLst>
              <p:tags r:id="rId18"/>
            </p:custDataLst>
          </p:nvPr>
        </p:nvSpPr>
        <p:spPr>
          <a:xfrm>
            <a:off x="7128510" y="5118418"/>
            <a:ext cx="3264535" cy="615950"/>
          </a:xfrm>
          <a:prstGeom prst="rect">
            <a:avLst/>
          </a:prstGeom>
          <a:noFill/>
        </p:spPr>
        <p:txBody>
          <a:bodyPr wrap="square" lIns="0" tIns="0" rIns="0" bIns="0" rtlCol="0" anchor="ctr" anchorCtr="0">
            <a:normAutofit/>
          </a:bodyPr>
          <a:p>
            <a:pPr marL="0" indent="0" algn="l">
              <a:lnSpc>
                <a:spcPct val="100000"/>
              </a:lnSpc>
              <a:spcBef>
                <a:spcPts val="0"/>
              </a:spcBef>
              <a:spcAft>
                <a:spcPts val="0"/>
              </a:spcAft>
              <a:buSzPct val="100000"/>
            </a:pPr>
            <a:r>
              <a:rPr lang="zh-CN" altLang="en-US" sz="2400" b="1" spc="300" dirty="0">
                <a:solidFill>
                  <a:schemeClr val="tx1"/>
                </a:solidFill>
                <a:ea typeface="+mn-lt"/>
              </a:rPr>
              <a:t>规划未来职业路径</a:t>
            </a:r>
            <a:endParaRPr lang="zh-CN" altLang="en-US" sz="2400" b="1" spc="300" dirty="0">
              <a:solidFill>
                <a:schemeClr val="tx1"/>
              </a:solidFill>
              <a:ea typeface="+mn-lt"/>
            </a:endParaRPr>
          </a:p>
        </p:txBody>
      </p:sp>
      <p:sp>
        <p:nvSpPr>
          <p:cNvPr id="34" name="序号"/>
          <p:cNvSpPr txBox="1"/>
          <p:nvPr>
            <p:custDataLst>
              <p:tags r:id="rId19"/>
            </p:custDataLst>
          </p:nvPr>
        </p:nvSpPr>
        <p:spPr>
          <a:xfrm>
            <a:off x="5473065" y="5127625"/>
            <a:ext cx="658495" cy="597535"/>
          </a:xfrm>
          <a:prstGeom prst="rect">
            <a:avLst/>
          </a:prstGeom>
          <a:noFill/>
        </p:spPr>
        <p:txBody>
          <a:bodyPr wrap="none" lIns="0" tIns="0" rIns="0" bIns="0" rtlCol="0" anchor="ctr" anchorCtr="0">
            <a:noAutofit/>
          </a:bodyPr>
          <a:p>
            <a:pPr algn="r">
              <a:lnSpc>
                <a:spcPct val="100000"/>
              </a:lnSpc>
            </a:pPr>
            <a:r>
              <a:rPr lang="en-US" sz="3600" b="1">
                <a:gradFill>
                  <a:gsLst>
                    <a:gs pos="0">
                      <a:schemeClr val="accent1"/>
                    </a:gs>
                    <a:gs pos="100000">
                      <a:schemeClr val="accent4"/>
                    </a:gs>
                  </a:gsLst>
                  <a:lin ang="0"/>
                </a:gradFill>
                <a:ea typeface="+mn-lt"/>
              </a:rPr>
              <a:t>06</a:t>
            </a:r>
            <a:endParaRPr lang="en-US" sz="3600" b="1">
              <a:gradFill>
                <a:gsLst>
                  <a:gs pos="0">
                    <a:schemeClr val="accent1"/>
                  </a:gs>
                  <a:gs pos="100000">
                    <a:schemeClr val="accent4"/>
                  </a:gs>
                </a:gsLst>
                <a:lin ang="0"/>
              </a:gradFill>
              <a:ea typeface="+mn-lt"/>
            </a:endParaRPr>
          </a:p>
        </p:txBody>
      </p:sp>
      <p:sp>
        <p:nvSpPr>
          <p:cNvPr id="2" name="任意多边形: 形状 11"/>
          <p:cNvSpPr/>
          <p:nvPr userDrawn="1">
            <p:custDataLst>
              <p:tags r:id="rId20"/>
            </p:custDataLst>
          </p:nvPr>
        </p:nvSpPr>
        <p:spPr>
          <a:xfrm>
            <a:off x="2056765" y="3764915"/>
            <a:ext cx="1816100" cy="254635"/>
          </a:xfrm>
          <a:custGeom>
            <a:avLst/>
            <a:gdLst/>
            <a:ahLst/>
            <a:cxnLst/>
            <a:rect l="l" t="t" r="r" b="b"/>
            <a:pathLst>
              <a:path w="4207743" h="596057">
                <a:moveTo>
                  <a:pt x="789087" y="106413"/>
                </a:moveTo>
                <a:cubicBezTo>
                  <a:pt x="740966" y="106413"/>
                  <a:pt x="703077" y="124272"/>
                  <a:pt x="675419" y="159991"/>
                </a:cubicBezTo>
                <a:cubicBezTo>
                  <a:pt x="647762" y="195709"/>
                  <a:pt x="633933" y="241970"/>
                  <a:pt x="633933" y="298773"/>
                </a:cubicBezTo>
                <a:cubicBezTo>
                  <a:pt x="633933" y="354831"/>
                  <a:pt x="647452" y="400658"/>
                  <a:pt x="674489" y="436253"/>
                </a:cubicBezTo>
                <a:cubicBezTo>
                  <a:pt x="701526" y="471848"/>
                  <a:pt x="738609" y="489645"/>
                  <a:pt x="785738" y="489645"/>
                </a:cubicBezTo>
                <a:cubicBezTo>
                  <a:pt x="833859" y="489645"/>
                  <a:pt x="871314" y="472592"/>
                  <a:pt x="898103" y="438485"/>
                </a:cubicBezTo>
                <a:cubicBezTo>
                  <a:pt x="924893" y="404379"/>
                  <a:pt x="938287" y="358552"/>
                  <a:pt x="938287" y="301005"/>
                </a:cubicBezTo>
                <a:cubicBezTo>
                  <a:pt x="938287" y="240978"/>
                  <a:pt x="925264" y="193539"/>
                  <a:pt x="899220" y="158688"/>
                </a:cubicBezTo>
                <a:cubicBezTo>
                  <a:pt x="873175" y="123838"/>
                  <a:pt x="836464" y="106413"/>
                  <a:pt x="789087" y="106413"/>
                </a:cubicBezTo>
                <a:close/>
                <a:moveTo>
                  <a:pt x="3315891" y="9674"/>
                </a:moveTo>
                <a:lnTo>
                  <a:pt x="3767584" y="9674"/>
                </a:lnTo>
                <a:lnTo>
                  <a:pt x="3767584" y="110133"/>
                </a:lnTo>
                <a:lnTo>
                  <a:pt x="3603129" y="110133"/>
                </a:lnTo>
                <a:lnTo>
                  <a:pt x="3603129" y="586011"/>
                </a:lnTo>
                <a:lnTo>
                  <a:pt x="3479974" y="586011"/>
                </a:lnTo>
                <a:lnTo>
                  <a:pt x="3479974" y="110133"/>
                </a:lnTo>
                <a:lnTo>
                  <a:pt x="3315891" y="110133"/>
                </a:lnTo>
                <a:close/>
                <a:moveTo>
                  <a:pt x="2722141" y="9674"/>
                </a:moveTo>
                <a:lnTo>
                  <a:pt x="2856086" y="9674"/>
                </a:lnTo>
                <a:lnTo>
                  <a:pt x="3091234" y="372071"/>
                </a:lnTo>
                <a:cubicBezTo>
                  <a:pt x="3106861" y="396131"/>
                  <a:pt x="3116411" y="411386"/>
                  <a:pt x="3119884" y="417835"/>
                </a:cubicBezTo>
                <a:lnTo>
                  <a:pt x="3121744" y="417835"/>
                </a:lnTo>
                <a:cubicBezTo>
                  <a:pt x="3119264" y="403945"/>
                  <a:pt x="3118024" y="377404"/>
                  <a:pt x="3118024" y="338212"/>
                </a:cubicBezTo>
                <a:lnTo>
                  <a:pt x="3118024" y="9674"/>
                </a:lnTo>
                <a:lnTo>
                  <a:pt x="3234482" y="9674"/>
                </a:lnTo>
                <a:lnTo>
                  <a:pt x="3234482" y="586011"/>
                </a:lnTo>
                <a:lnTo>
                  <a:pt x="3108722" y="586011"/>
                </a:lnTo>
                <a:lnTo>
                  <a:pt x="2864644" y="213197"/>
                </a:lnTo>
                <a:cubicBezTo>
                  <a:pt x="2851993" y="193849"/>
                  <a:pt x="2842815" y="178222"/>
                  <a:pt x="2837110" y="166316"/>
                </a:cubicBezTo>
                <a:lnTo>
                  <a:pt x="2835250" y="166316"/>
                </a:lnTo>
                <a:cubicBezTo>
                  <a:pt x="2837483" y="186160"/>
                  <a:pt x="2838599" y="216793"/>
                  <a:pt x="2838599" y="258217"/>
                </a:cubicBezTo>
                <a:lnTo>
                  <a:pt x="2838599" y="586011"/>
                </a:lnTo>
                <a:lnTo>
                  <a:pt x="2722141" y="586011"/>
                </a:lnTo>
                <a:close/>
                <a:moveTo>
                  <a:pt x="2283991" y="9674"/>
                </a:moveTo>
                <a:lnTo>
                  <a:pt x="2611785" y="9674"/>
                </a:lnTo>
                <a:lnTo>
                  <a:pt x="2611785" y="110133"/>
                </a:lnTo>
                <a:lnTo>
                  <a:pt x="2406774" y="110133"/>
                </a:lnTo>
                <a:lnTo>
                  <a:pt x="2406774" y="245939"/>
                </a:lnTo>
                <a:lnTo>
                  <a:pt x="2597274" y="245939"/>
                </a:lnTo>
                <a:lnTo>
                  <a:pt x="2597274" y="346026"/>
                </a:lnTo>
                <a:lnTo>
                  <a:pt x="2406774" y="346026"/>
                </a:lnTo>
                <a:lnTo>
                  <a:pt x="2406774" y="485552"/>
                </a:lnTo>
                <a:lnTo>
                  <a:pt x="2625179" y="485552"/>
                </a:lnTo>
                <a:lnTo>
                  <a:pt x="2625179" y="586011"/>
                </a:lnTo>
                <a:lnTo>
                  <a:pt x="2283991" y="586011"/>
                </a:lnTo>
                <a:close/>
                <a:moveTo>
                  <a:pt x="1753791" y="9674"/>
                </a:moveTo>
                <a:lnTo>
                  <a:pt x="2205484" y="9674"/>
                </a:lnTo>
                <a:lnTo>
                  <a:pt x="2205484" y="110133"/>
                </a:lnTo>
                <a:lnTo>
                  <a:pt x="2041029" y="110133"/>
                </a:lnTo>
                <a:lnTo>
                  <a:pt x="2041029" y="586011"/>
                </a:lnTo>
                <a:lnTo>
                  <a:pt x="1917874" y="586011"/>
                </a:lnTo>
                <a:lnTo>
                  <a:pt x="1917874" y="110133"/>
                </a:lnTo>
                <a:lnTo>
                  <a:pt x="1753791" y="110133"/>
                </a:lnTo>
                <a:close/>
                <a:moveTo>
                  <a:pt x="1160041" y="9674"/>
                </a:moveTo>
                <a:lnTo>
                  <a:pt x="1293986" y="9674"/>
                </a:lnTo>
                <a:lnTo>
                  <a:pt x="1529135" y="372071"/>
                </a:lnTo>
                <a:cubicBezTo>
                  <a:pt x="1544761" y="396131"/>
                  <a:pt x="1554311" y="411386"/>
                  <a:pt x="1557784" y="417835"/>
                </a:cubicBezTo>
                <a:lnTo>
                  <a:pt x="1559644" y="417835"/>
                </a:lnTo>
                <a:cubicBezTo>
                  <a:pt x="1557164" y="403945"/>
                  <a:pt x="1555924" y="377404"/>
                  <a:pt x="1555924" y="338212"/>
                </a:cubicBezTo>
                <a:lnTo>
                  <a:pt x="1555924" y="9674"/>
                </a:lnTo>
                <a:lnTo>
                  <a:pt x="1672382" y="9674"/>
                </a:lnTo>
                <a:lnTo>
                  <a:pt x="1672382" y="586011"/>
                </a:lnTo>
                <a:lnTo>
                  <a:pt x="1546622" y="586011"/>
                </a:lnTo>
                <a:lnTo>
                  <a:pt x="1302544" y="213197"/>
                </a:lnTo>
                <a:cubicBezTo>
                  <a:pt x="1289893" y="193849"/>
                  <a:pt x="1280716" y="178222"/>
                  <a:pt x="1275011" y="166316"/>
                </a:cubicBezTo>
                <a:lnTo>
                  <a:pt x="1273150" y="166316"/>
                </a:lnTo>
                <a:cubicBezTo>
                  <a:pt x="1275383" y="186160"/>
                  <a:pt x="1276499" y="216793"/>
                  <a:pt x="1276499" y="258217"/>
                </a:cubicBezTo>
                <a:lnTo>
                  <a:pt x="1276499" y="586011"/>
                </a:lnTo>
                <a:lnTo>
                  <a:pt x="1160041" y="586011"/>
                </a:lnTo>
                <a:close/>
                <a:moveTo>
                  <a:pt x="4040683" y="0"/>
                </a:moveTo>
                <a:cubicBezTo>
                  <a:pt x="4096990" y="0"/>
                  <a:pt x="4144243" y="7318"/>
                  <a:pt x="4182442" y="21953"/>
                </a:cubicBezTo>
                <a:lnTo>
                  <a:pt x="4182442" y="137294"/>
                </a:lnTo>
                <a:cubicBezTo>
                  <a:pt x="4143747" y="111001"/>
                  <a:pt x="4098478" y="97855"/>
                  <a:pt x="4046637" y="97855"/>
                </a:cubicBezTo>
                <a:cubicBezTo>
                  <a:pt x="4016375" y="97855"/>
                  <a:pt x="3992191" y="103374"/>
                  <a:pt x="3974083" y="114412"/>
                </a:cubicBezTo>
                <a:cubicBezTo>
                  <a:pt x="3955975" y="125450"/>
                  <a:pt x="3946922" y="140271"/>
                  <a:pt x="3946922" y="158874"/>
                </a:cubicBezTo>
                <a:cubicBezTo>
                  <a:pt x="3946922" y="173757"/>
                  <a:pt x="3953123" y="187462"/>
                  <a:pt x="3965525" y="199988"/>
                </a:cubicBezTo>
                <a:cubicBezTo>
                  <a:pt x="3977927" y="212515"/>
                  <a:pt x="4008562" y="229444"/>
                  <a:pt x="4057427" y="250776"/>
                </a:cubicBezTo>
                <a:cubicBezTo>
                  <a:pt x="4114725" y="275332"/>
                  <a:pt x="4154103" y="301253"/>
                  <a:pt x="4175559" y="328539"/>
                </a:cubicBezTo>
                <a:cubicBezTo>
                  <a:pt x="4197015" y="355824"/>
                  <a:pt x="4207743" y="388318"/>
                  <a:pt x="4207743" y="426021"/>
                </a:cubicBezTo>
                <a:cubicBezTo>
                  <a:pt x="4207743" y="481335"/>
                  <a:pt x="4188147" y="523503"/>
                  <a:pt x="4148956" y="552525"/>
                </a:cubicBezTo>
                <a:cubicBezTo>
                  <a:pt x="4109765" y="581546"/>
                  <a:pt x="4054078" y="596057"/>
                  <a:pt x="3981896" y="596057"/>
                </a:cubicBezTo>
                <a:cubicBezTo>
                  <a:pt x="3915916" y="596057"/>
                  <a:pt x="3861841" y="585391"/>
                  <a:pt x="3819674" y="564059"/>
                </a:cubicBezTo>
                <a:lnTo>
                  <a:pt x="3819674" y="440904"/>
                </a:lnTo>
                <a:cubicBezTo>
                  <a:pt x="3866059" y="479351"/>
                  <a:pt x="3918768" y="498575"/>
                  <a:pt x="3977804" y="498575"/>
                </a:cubicBezTo>
                <a:cubicBezTo>
                  <a:pt x="4011290" y="498575"/>
                  <a:pt x="4036467" y="492808"/>
                  <a:pt x="4053334" y="481273"/>
                </a:cubicBezTo>
                <a:cubicBezTo>
                  <a:pt x="4070201" y="469739"/>
                  <a:pt x="4078635" y="454918"/>
                  <a:pt x="4078635" y="436811"/>
                </a:cubicBezTo>
                <a:cubicBezTo>
                  <a:pt x="4078635" y="421184"/>
                  <a:pt x="4071937" y="406425"/>
                  <a:pt x="4058543" y="392535"/>
                </a:cubicBezTo>
                <a:cubicBezTo>
                  <a:pt x="4045148" y="378644"/>
                  <a:pt x="4009802" y="359792"/>
                  <a:pt x="3952503" y="335980"/>
                </a:cubicBezTo>
                <a:cubicBezTo>
                  <a:pt x="3862462" y="297781"/>
                  <a:pt x="3817441" y="242218"/>
                  <a:pt x="3817441" y="169292"/>
                </a:cubicBezTo>
                <a:cubicBezTo>
                  <a:pt x="3817441" y="115714"/>
                  <a:pt x="3837843" y="74104"/>
                  <a:pt x="3878647" y="44463"/>
                </a:cubicBezTo>
                <a:cubicBezTo>
                  <a:pt x="3919451" y="14821"/>
                  <a:pt x="3973463" y="0"/>
                  <a:pt x="4040683" y="0"/>
                </a:cubicBezTo>
                <a:close/>
                <a:moveTo>
                  <a:pt x="792807" y="0"/>
                </a:moveTo>
                <a:cubicBezTo>
                  <a:pt x="875159" y="0"/>
                  <a:pt x="941450" y="27410"/>
                  <a:pt x="991679" y="82228"/>
                </a:cubicBezTo>
                <a:cubicBezTo>
                  <a:pt x="1041909" y="137046"/>
                  <a:pt x="1067023" y="207492"/>
                  <a:pt x="1067023" y="293564"/>
                </a:cubicBezTo>
                <a:cubicBezTo>
                  <a:pt x="1067023" y="383357"/>
                  <a:pt x="1040916" y="456221"/>
                  <a:pt x="988702" y="512155"/>
                </a:cubicBezTo>
                <a:cubicBezTo>
                  <a:pt x="936489" y="568090"/>
                  <a:pt x="868090" y="596057"/>
                  <a:pt x="783506" y="596057"/>
                </a:cubicBezTo>
                <a:cubicBezTo>
                  <a:pt x="700906" y="596057"/>
                  <a:pt x="633809" y="568958"/>
                  <a:pt x="582216" y="514760"/>
                </a:cubicBezTo>
                <a:cubicBezTo>
                  <a:pt x="530622" y="460561"/>
                  <a:pt x="504825" y="390798"/>
                  <a:pt x="504825" y="305470"/>
                </a:cubicBezTo>
                <a:cubicBezTo>
                  <a:pt x="504825" y="215181"/>
                  <a:pt x="531180" y="141697"/>
                  <a:pt x="583890" y="85018"/>
                </a:cubicBezTo>
                <a:cubicBezTo>
                  <a:pt x="636600" y="28340"/>
                  <a:pt x="706239" y="0"/>
                  <a:pt x="792807" y="0"/>
                </a:cubicBezTo>
                <a:close/>
                <a:moveTo>
                  <a:pt x="305842" y="0"/>
                </a:moveTo>
                <a:cubicBezTo>
                  <a:pt x="362148" y="0"/>
                  <a:pt x="409278" y="7318"/>
                  <a:pt x="447229" y="21953"/>
                </a:cubicBezTo>
                <a:lnTo>
                  <a:pt x="447229" y="140643"/>
                </a:lnTo>
                <a:cubicBezTo>
                  <a:pt x="408285" y="117823"/>
                  <a:pt x="364133" y="106413"/>
                  <a:pt x="314771" y="106413"/>
                </a:cubicBezTo>
                <a:cubicBezTo>
                  <a:pt x="258465" y="106413"/>
                  <a:pt x="213444" y="124396"/>
                  <a:pt x="179710" y="160363"/>
                </a:cubicBezTo>
                <a:cubicBezTo>
                  <a:pt x="145976" y="196329"/>
                  <a:pt x="129108" y="243334"/>
                  <a:pt x="129108" y="301377"/>
                </a:cubicBezTo>
                <a:cubicBezTo>
                  <a:pt x="129108" y="357932"/>
                  <a:pt x="145107" y="403449"/>
                  <a:pt x="177105" y="437927"/>
                </a:cubicBezTo>
                <a:cubicBezTo>
                  <a:pt x="209104" y="472406"/>
                  <a:pt x="252388" y="489645"/>
                  <a:pt x="306958" y="489645"/>
                </a:cubicBezTo>
                <a:cubicBezTo>
                  <a:pt x="358304" y="489645"/>
                  <a:pt x="405061" y="477243"/>
                  <a:pt x="447229" y="452438"/>
                </a:cubicBezTo>
                <a:lnTo>
                  <a:pt x="447229" y="565175"/>
                </a:lnTo>
                <a:cubicBezTo>
                  <a:pt x="405309" y="585763"/>
                  <a:pt x="350614" y="596057"/>
                  <a:pt x="283145" y="596057"/>
                </a:cubicBezTo>
                <a:cubicBezTo>
                  <a:pt x="196329" y="596057"/>
                  <a:pt x="127434" y="570074"/>
                  <a:pt x="76460" y="518108"/>
                </a:cubicBezTo>
                <a:cubicBezTo>
                  <a:pt x="25487" y="466142"/>
                  <a:pt x="0" y="396875"/>
                  <a:pt x="0" y="310307"/>
                </a:cubicBezTo>
                <a:cubicBezTo>
                  <a:pt x="0" y="219274"/>
                  <a:pt x="28464" y="144798"/>
                  <a:pt x="85390" y="86879"/>
                </a:cubicBezTo>
                <a:cubicBezTo>
                  <a:pt x="142317" y="28960"/>
                  <a:pt x="215801" y="0"/>
                  <a:pt x="305842" y="0"/>
                </a:cubicBezTo>
                <a:close/>
              </a:path>
            </a:pathLst>
          </a:custGeom>
          <a:solidFill>
            <a:schemeClr val="accent1">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en-US" altLang="zh-CN">
              <a:solidFill>
                <a:schemeClr val="accent1">
                  <a:lumMod val="20000"/>
                  <a:lumOff val="80000"/>
                </a:schemeClr>
              </a:solidFill>
            </a:endParaRPr>
          </a:p>
        </p:txBody>
      </p:sp>
      <p:sp>
        <p:nvSpPr>
          <p:cNvPr id="35" name="燕尾形 34"/>
          <p:cNvSpPr/>
          <p:nvPr>
            <p:custDataLst>
              <p:tags r:id="rId21"/>
            </p:custDataLst>
          </p:nvPr>
        </p:nvSpPr>
        <p:spPr>
          <a:xfrm>
            <a:off x="6526530" y="1328738"/>
            <a:ext cx="137795" cy="214630"/>
          </a:xfrm>
          <a:prstGeom prst="chevron">
            <a:avLst>
              <a:gd name="adj" fmla="val 54658"/>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36" name="燕尾形 35"/>
          <p:cNvSpPr/>
          <p:nvPr>
            <p:custDataLst>
              <p:tags r:id="rId22"/>
            </p:custDataLst>
          </p:nvPr>
        </p:nvSpPr>
        <p:spPr>
          <a:xfrm>
            <a:off x="6526530" y="2128203"/>
            <a:ext cx="137795" cy="214630"/>
          </a:xfrm>
          <a:prstGeom prst="chevron">
            <a:avLst>
              <a:gd name="adj" fmla="val 54658"/>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37" name="燕尾形 36"/>
          <p:cNvSpPr/>
          <p:nvPr>
            <p:custDataLst>
              <p:tags r:id="rId23"/>
            </p:custDataLst>
          </p:nvPr>
        </p:nvSpPr>
        <p:spPr>
          <a:xfrm>
            <a:off x="6526530" y="2935288"/>
            <a:ext cx="137795" cy="214630"/>
          </a:xfrm>
          <a:prstGeom prst="chevron">
            <a:avLst>
              <a:gd name="adj" fmla="val 54658"/>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38" name="燕尾形 37"/>
          <p:cNvSpPr/>
          <p:nvPr>
            <p:custDataLst>
              <p:tags r:id="rId24"/>
            </p:custDataLst>
          </p:nvPr>
        </p:nvSpPr>
        <p:spPr>
          <a:xfrm>
            <a:off x="6526530" y="3727133"/>
            <a:ext cx="137795" cy="214630"/>
          </a:xfrm>
          <a:prstGeom prst="chevron">
            <a:avLst>
              <a:gd name="adj" fmla="val 54658"/>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39" name="燕尾形 38"/>
          <p:cNvSpPr/>
          <p:nvPr>
            <p:custDataLst>
              <p:tags r:id="rId25"/>
            </p:custDataLst>
          </p:nvPr>
        </p:nvSpPr>
        <p:spPr>
          <a:xfrm>
            <a:off x="6526530" y="4524693"/>
            <a:ext cx="137795" cy="214630"/>
          </a:xfrm>
          <a:prstGeom prst="chevron">
            <a:avLst>
              <a:gd name="adj" fmla="val 54658"/>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
        <p:nvSpPr>
          <p:cNvPr id="40" name="燕尾形 39"/>
          <p:cNvSpPr/>
          <p:nvPr>
            <p:custDataLst>
              <p:tags r:id="rId26"/>
            </p:custDataLst>
          </p:nvPr>
        </p:nvSpPr>
        <p:spPr>
          <a:xfrm>
            <a:off x="6526530" y="5319078"/>
            <a:ext cx="137795" cy="214630"/>
          </a:xfrm>
          <a:prstGeom prst="chevron">
            <a:avLst>
              <a:gd name="adj" fmla="val 54658"/>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a typeface="+mn-lt"/>
            </a:endParaRPr>
          </a:p>
        </p:txBody>
      </p:sp>
    </p:spTree>
    <p:custDataLst>
      <p:tags r:id="rId2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反思与总结</a:t>
            </a:r>
            <a:endParaRPr lang="zh-CN" altLang="en-US"/>
          </a:p>
        </p:txBody>
      </p:sp>
      <p:pic>
        <p:nvPicPr>
          <p:cNvPr id="2" name="图片 1"/>
          <p:cNvPicPr>
            <a:picLocks noChangeAspect="1"/>
          </p:cNvPicPr>
          <p:nvPr>
            <p:custDataLst>
              <p:tags r:id="rId2"/>
            </p:custDataLst>
          </p:nvPr>
        </p:nvPicPr>
        <p:blipFill>
          <a:blip r:embed="rId3"/>
          <a:srcRect l="19444" r="19444"/>
          <a:stretch>
            <a:fillRect/>
          </a:stretch>
        </p:blipFill>
        <p:spPr>
          <a:xfrm>
            <a:off x="8965053" y="2805051"/>
            <a:ext cx="1033307" cy="103330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pic>
        <p:nvPicPr>
          <p:cNvPr id="4" name="图片 3"/>
          <p:cNvPicPr>
            <a:picLocks noChangeAspect="1"/>
          </p:cNvPicPr>
          <p:nvPr>
            <p:custDataLst>
              <p:tags r:id="rId4"/>
            </p:custDataLst>
          </p:nvPr>
        </p:nvPicPr>
        <p:blipFill>
          <a:blip r:embed="rId5"/>
          <a:srcRect t="13000" b="13000"/>
          <a:stretch>
            <a:fillRect/>
          </a:stretch>
        </p:blipFill>
        <p:spPr>
          <a:xfrm>
            <a:off x="5580788" y="2805051"/>
            <a:ext cx="1033307" cy="103330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pic>
        <p:nvPicPr>
          <p:cNvPr id="5" name="图片 4"/>
          <p:cNvPicPr>
            <a:picLocks noChangeAspect="1"/>
          </p:cNvPicPr>
          <p:nvPr>
            <p:custDataLst>
              <p:tags r:id="rId6"/>
            </p:custDataLst>
          </p:nvPr>
        </p:nvPicPr>
        <p:blipFill>
          <a:blip r:embed="rId7"/>
          <a:srcRect l="15333" r="15333"/>
          <a:stretch>
            <a:fillRect/>
          </a:stretch>
        </p:blipFill>
        <p:spPr>
          <a:xfrm>
            <a:off x="2200968" y="2805051"/>
            <a:ext cx="1033307" cy="103330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9" name="Rectangle 41747_#color-790&amp;1492"/>
          <p:cNvSpPr/>
          <p:nvPr>
            <p:custDataLst>
              <p:tags r:id="rId8"/>
            </p:custDataLst>
          </p:nvPr>
        </p:nvSpPr>
        <p:spPr>
          <a:xfrm>
            <a:off x="1025461" y="1983276"/>
            <a:ext cx="3384351" cy="522024"/>
          </a:xfrm>
          <a:custGeom>
            <a:avLst/>
            <a:gdLst/>
            <a:ahLst/>
            <a:cxnLst/>
            <a:rect l="l" t="t" r="r" b="b"/>
            <a:pathLst>
              <a:path w="2542032" h="521208">
                <a:moveTo>
                  <a:pt x="0" y="128016"/>
                </a:moveTo>
                <a:cubicBezTo>
                  <a:pt x="0" y="54864"/>
                  <a:pt x="54864" y="0"/>
                  <a:pt x="128016" y="0"/>
                </a:cubicBezTo>
                <a:lnTo>
                  <a:pt x="2542032" y="0"/>
                </a:lnTo>
                <a:lnTo>
                  <a:pt x="2542032" y="521208"/>
                </a:lnTo>
                <a:lnTo>
                  <a:pt x="128016" y="521208"/>
                </a:lnTo>
                <a:cubicBezTo>
                  <a:pt x="54864" y="521208"/>
                  <a:pt x="0" y="466344"/>
                  <a:pt x="0" y="393192"/>
                </a:cubicBezTo>
                <a:lnTo>
                  <a:pt x="0" y="128016"/>
                </a:lnTo>
              </a:path>
            </a:pathLst>
          </a:custGeom>
          <a:solidFill>
            <a:schemeClr val="accent1"/>
          </a:solidFill>
        </p:spPr>
        <p:txBody>
          <a:bodyPr wrap="none" lIns="0" tIns="0" rIns="0" bIns="0" anchor="ctr" anchorCtr="0">
            <a:noAutofit/>
          </a:bodyPr>
          <a:p>
            <a:pPr algn="ctr">
              <a:spcBef>
                <a:spcPct val="0"/>
              </a:spcBef>
              <a:spcAft>
                <a:spcPct val="0"/>
              </a:spcAft>
            </a:pPr>
            <a:r>
              <a:rPr lang="en-US" altLang="zh-CN" sz="2400" b="1">
                <a:solidFill>
                  <a:srgbClr val="FFFFFF"/>
                </a:solidFill>
                <a:latin typeface="+mn-ea"/>
                <a:cs typeface="+mn-ea"/>
                <a:sym typeface="+mn-ea"/>
              </a:rPr>
              <a:t>01</a:t>
            </a:r>
            <a:endParaRPr lang="en-US" altLang="zh-CN" sz="2400" b="1">
              <a:solidFill>
                <a:srgbClr val="FFFFFF"/>
              </a:solidFill>
              <a:latin typeface="+mn-ea"/>
              <a:cs typeface="+mn-ea"/>
              <a:sym typeface="+mn-ea"/>
            </a:endParaRPr>
          </a:p>
        </p:txBody>
      </p:sp>
      <p:sp>
        <p:nvSpPr>
          <p:cNvPr id="21" name="Rectangle 41747_#color-788&amp;11190"/>
          <p:cNvSpPr/>
          <p:nvPr>
            <p:custDataLst>
              <p:tags r:id="rId9"/>
            </p:custDataLst>
          </p:nvPr>
        </p:nvSpPr>
        <p:spPr>
          <a:xfrm>
            <a:off x="4405281" y="1983911"/>
            <a:ext cx="3384351" cy="521389"/>
          </a:xfrm>
          <a:prstGeom prst="rect">
            <a:avLst/>
          </a:prstGeom>
          <a:solidFill>
            <a:schemeClr val="accent1">
              <a:lumMod val="75000"/>
            </a:schemeClr>
          </a:solidFill>
        </p:spPr>
        <p:txBody>
          <a:bodyPr wrap="none" lIns="0" tIns="0" rIns="0" bIns="0" anchor="ctr" anchorCtr="0">
            <a:noAutofit/>
          </a:bodyPr>
          <a:p>
            <a:pPr algn="ctr">
              <a:spcBef>
                <a:spcPct val="0"/>
              </a:spcBef>
              <a:spcAft>
                <a:spcPct val="0"/>
              </a:spcAft>
            </a:pPr>
            <a:r>
              <a:rPr lang="en-US" altLang="zh-CN" sz="2400" b="1">
                <a:solidFill>
                  <a:srgbClr val="FFFFFF"/>
                </a:solidFill>
                <a:latin typeface="+mn-ea"/>
                <a:cs typeface="+mn-ea"/>
                <a:sym typeface="+mn-ea"/>
              </a:rPr>
              <a:t>02</a:t>
            </a:r>
            <a:endParaRPr lang="en-US" altLang="zh-CN" sz="2400" b="1">
              <a:solidFill>
                <a:srgbClr val="FFFFFF"/>
              </a:solidFill>
              <a:latin typeface="+mn-ea"/>
              <a:cs typeface="+mn-ea"/>
              <a:sym typeface="+mn-ea"/>
            </a:endParaRPr>
          </a:p>
        </p:txBody>
      </p:sp>
      <p:sp>
        <p:nvSpPr>
          <p:cNvPr id="22" name="矩形 21"/>
          <p:cNvSpPr/>
          <p:nvPr>
            <p:custDataLst>
              <p:tags r:id="rId10"/>
            </p:custDataLst>
          </p:nvPr>
        </p:nvSpPr>
        <p:spPr>
          <a:xfrm>
            <a:off x="1417296" y="4547037"/>
            <a:ext cx="2600591" cy="148669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回顾实习期间的项目和任务，评估个人贡献与成长，明确未来职业发展的方向。</a:t>
            </a:r>
            <a:endParaRPr lang="zh-CN" altLang="en-US" sz="1600" dirty="0">
              <a:solidFill>
                <a:schemeClr val="tx1">
                  <a:lumMod val="85000"/>
                  <a:lumOff val="15000"/>
                </a:schemeClr>
              </a:solidFill>
              <a:latin typeface="+mn-ea"/>
              <a:cs typeface="+mn-ea"/>
            </a:endParaRPr>
          </a:p>
        </p:txBody>
      </p:sp>
      <p:sp>
        <p:nvSpPr>
          <p:cNvPr id="23" name="矩形 22"/>
          <p:cNvSpPr/>
          <p:nvPr>
            <p:custDataLst>
              <p:tags r:id="rId11"/>
            </p:custDataLst>
          </p:nvPr>
        </p:nvSpPr>
        <p:spPr>
          <a:xfrm>
            <a:off x="1563997" y="4084709"/>
            <a:ext cx="2306873" cy="368338"/>
          </a:xfrm>
          <a:prstGeom prst="rect">
            <a:avLst/>
          </a:prstGeom>
          <a:noFill/>
        </p:spPr>
        <p:txBody>
          <a:bodyPr wrap="square" lIns="0" tIns="0" rIns="0" bIns="0" rtlCol="0" anchor="ctr" anchorCtr="0">
            <a:noAutofit/>
          </a:bodyPr>
          <a:p>
            <a:pPr algn="ctr">
              <a:spcBef>
                <a:spcPct val="0"/>
              </a:spcBef>
              <a:spcAft>
                <a:spcPct val="0"/>
              </a:spcAft>
            </a:pPr>
            <a:r>
              <a:rPr lang="zh-CN" altLang="en-US" sz="2000" b="1" dirty="0">
                <a:solidFill>
                  <a:schemeClr val="accent1"/>
                </a:solidFill>
                <a:latin typeface="+mn-ea"/>
                <a:cs typeface="+mn-ea"/>
              </a:rPr>
              <a:t>评估实习成果</a:t>
            </a:r>
            <a:endParaRPr lang="zh-CN" altLang="en-US" sz="2000" b="1" dirty="0">
              <a:solidFill>
                <a:schemeClr val="accent1"/>
              </a:solidFill>
              <a:latin typeface="+mn-ea"/>
              <a:cs typeface="+mn-ea"/>
            </a:endParaRPr>
          </a:p>
        </p:txBody>
      </p:sp>
      <p:sp>
        <p:nvSpPr>
          <p:cNvPr id="25" name="矩形 24"/>
          <p:cNvSpPr/>
          <p:nvPr>
            <p:custDataLst>
              <p:tags r:id="rId12"/>
            </p:custDataLst>
          </p:nvPr>
        </p:nvSpPr>
        <p:spPr>
          <a:xfrm>
            <a:off x="4797117" y="4547037"/>
            <a:ext cx="2600591" cy="148669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a:solidFill>
                  <a:schemeClr val="tx1">
                    <a:lumMod val="85000"/>
                    <a:lumOff val="15000"/>
                  </a:schemeClr>
                </a:solidFill>
                <a:latin typeface="+mn-ea"/>
                <a:cs typeface="+mn-ea"/>
              </a:rPr>
              <a:t>分析在实习或工作中遇到的挑战和失败，提炼经验教训，为未来的职业生涯做好准备。</a:t>
            </a:r>
            <a:endParaRPr lang="zh-CN" altLang="en-US" sz="1600">
              <a:solidFill>
                <a:schemeClr val="tx1">
                  <a:lumMod val="85000"/>
                  <a:lumOff val="15000"/>
                </a:schemeClr>
              </a:solidFill>
              <a:latin typeface="+mn-ea"/>
              <a:cs typeface="+mn-ea"/>
            </a:endParaRPr>
          </a:p>
        </p:txBody>
      </p:sp>
      <p:sp>
        <p:nvSpPr>
          <p:cNvPr id="26" name="矩形 25"/>
          <p:cNvSpPr/>
          <p:nvPr>
            <p:custDataLst>
              <p:tags r:id="rId13"/>
            </p:custDataLst>
          </p:nvPr>
        </p:nvSpPr>
        <p:spPr>
          <a:xfrm>
            <a:off x="4943817" y="4085344"/>
            <a:ext cx="2306873" cy="368338"/>
          </a:xfrm>
          <a:prstGeom prst="rect">
            <a:avLst/>
          </a:prstGeom>
          <a:noFill/>
        </p:spPr>
        <p:txBody>
          <a:bodyPr wrap="square" lIns="0" tIns="0" rIns="0" bIns="0" rtlCol="0" anchor="ctr" anchorCtr="0">
            <a:noAutofit/>
          </a:bodyPr>
          <a:p>
            <a:pPr algn="ctr">
              <a:spcBef>
                <a:spcPct val="0"/>
              </a:spcBef>
              <a:spcAft>
                <a:spcPct val="0"/>
              </a:spcAft>
            </a:pPr>
            <a:r>
              <a:rPr lang="zh-CN" altLang="en-US" sz="2000" b="1">
                <a:solidFill>
                  <a:schemeClr val="accent1"/>
                </a:solidFill>
                <a:latin typeface="+mn-ea"/>
                <a:cs typeface="+mn-ea"/>
              </a:rPr>
              <a:t>总结工作教训</a:t>
            </a:r>
            <a:endParaRPr lang="zh-CN" altLang="en-US" sz="2000" b="1">
              <a:solidFill>
                <a:schemeClr val="accent1"/>
              </a:solidFill>
              <a:latin typeface="+mn-ea"/>
              <a:cs typeface="+mn-ea"/>
            </a:endParaRPr>
          </a:p>
        </p:txBody>
      </p:sp>
      <p:sp>
        <p:nvSpPr>
          <p:cNvPr id="27" name="矩形 26"/>
          <p:cNvSpPr/>
          <p:nvPr>
            <p:custDataLst>
              <p:tags r:id="rId14"/>
            </p:custDataLst>
          </p:nvPr>
        </p:nvSpPr>
        <p:spPr>
          <a:xfrm>
            <a:off x="8181382" y="4547037"/>
            <a:ext cx="2600591" cy="148669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a:solidFill>
                  <a:schemeClr val="tx1">
                    <a:lumMod val="85000"/>
                    <a:lumOff val="15000"/>
                  </a:schemeClr>
                </a:solidFill>
                <a:latin typeface="+mn-ea"/>
                <a:cs typeface="+mn-ea"/>
              </a:rPr>
              <a:t>根据实习经历，设定短期和长期的职业目标，确保职业规划与个人兴趣和市场需求相匹配。</a:t>
            </a:r>
            <a:endParaRPr lang="zh-CN" altLang="en-US" sz="1600">
              <a:solidFill>
                <a:schemeClr val="tx1">
                  <a:lumMod val="85000"/>
                  <a:lumOff val="15000"/>
                </a:schemeClr>
              </a:solidFill>
              <a:latin typeface="+mn-ea"/>
              <a:cs typeface="+mn-ea"/>
            </a:endParaRPr>
          </a:p>
        </p:txBody>
      </p:sp>
      <p:sp>
        <p:nvSpPr>
          <p:cNvPr id="28" name="矩形 27"/>
          <p:cNvSpPr/>
          <p:nvPr>
            <p:custDataLst>
              <p:tags r:id="rId15"/>
            </p:custDataLst>
          </p:nvPr>
        </p:nvSpPr>
        <p:spPr>
          <a:xfrm>
            <a:off x="8324272" y="4085344"/>
            <a:ext cx="2314804" cy="368338"/>
          </a:xfrm>
          <a:prstGeom prst="rect">
            <a:avLst/>
          </a:prstGeom>
          <a:noFill/>
        </p:spPr>
        <p:txBody>
          <a:bodyPr wrap="square" lIns="0" tIns="0" rIns="0" bIns="0" rtlCol="0" anchor="ctr" anchorCtr="0">
            <a:noAutofit/>
          </a:bodyPr>
          <a:p>
            <a:pPr algn="ctr">
              <a:spcBef>
                <a:spcPct val="0"/>
              </a:spcBef>
              <a:spcAft>
                <a:spcPct val="0"/>
              </a:spcAft>
            </a:pPr>
            <a:r>
              <a:rPr lang="zh-CN" altLang="en-US" sz="2000" b="1">
                <a:solidFill>
                  <a:schemeClr val="accent1"/>
                </a:solidFill>
                <a:latin typeface="+mn-ea"/>
                <a:cs typeface="+mn-ea"/>
              </a:rPr>
              <a:t>建立职业目标</a:t>
            </a:r>
            <a:endParaRPr lang="zh-CN" altLang="en-US" sz="2000" b="1">
              <a:solidFill>
                <a:schemeClr val="accent1"/>
              </a:solidFill>
              <a:latin typeface="+mn-ea"/>
              <a:cs typeface="+mn-ea"/>
            </a:endParaRPr>
          </a:p>
        </p:txBody>
      </p:sp>
      <p:sp>
        <p:nvSpPr>
          <p:cNvPr id="29" name="Rectangle 41747_#color-790&amp;1492"/>
          <p:cNvSpPr/>
          <p:nvPr>
            <p:custDataLst>
              <p:tags r:id="rId16"/>
            </p:custDataLst>
          </p:nvPr>
        </p:nvSpPr>
        <p:spPr>
          <a:xfrm flipH="1">
            <a:off x="7789547" y="1983276"/>
            <a:ext cx="3384351" cy="522024"/>
          </a:xfrm>
          <a:custGeom>
            <a:avLst/>
            <a:gdLst/>
            <a:ahLst/>
            <a:cxnLst/>
            <a:rect l="l" t="t" r="r" b="b"/>
            <a:pathLst>
              <a:path w="2542032" h="521208">
                <a:moveTo>
                  <a:pt x="0" y="128016"/>
                </a:moveTo>
                <a:cubicBezTo>
                  <a:pt x="0" y="54864"/>
                  <a:pt x="54864" y="0"/>
                  <a:pt x="128016" y="0"/>
                </a:cubicBezTo>
                <a:lnTo>
                  <a:pt x="2542032" y="0"/>
                </a:lnTo>
                <a:lnTo>
                  <a:pt x="2542032" y="521208"/>
                </a:lnTo>
                <a:lnTo>
                  <a:pt x="128016" y="521208"/>
                </a:lnTo>
                <a:cubicBezTo>
                  <a:pt x="54864" y="521208"/>
                  <a:pt x="0" y="466344"/>
                  <a:pt x="0" y="393192"/>
                </a:cubicBezTo>
                <a:lnTo>
                  <a:pt x="0" y="128016"/>
                </a:lnTo>
              </a:path>
            </a:pathLst>
          </a:custGeom>
          <a:solidFill>
            <a:schemeClr val="accent1">
              <a:lumMod val="60000"/>
              <a:lumOff val="40000"/>
            </a:schemeClr>
          </a:solidFill>
        </p:spPr>
        <p:txBody>
          <a:bodyPr wrap="none" lIns="0" tIns="0" rIns="0" bIns="0" anchor="ctr" anchorCtr="0">
            <a:noAutofit/>
          </a:bodyPr>
          <a:p>
            <a:pPr algn="ctr">
              <a:spcBef>
                <a:spcPct val="0"/>
              </a:spcBef>
              <a:spcAft>
                <a:spcPct val="0"/>
              </a:spcAft>
            </a:pPr>
            <a:r>
              <a:rPr lang="en-US" altLang="zh-CN" sz="2400" b="1">
                <a:solidFill>
                  <a:srgbClr val="FFFFFF"/>
                </a:solidFill>
                <a:latin typeface="+mn-ea"/>
                <a:cs typeface="+mn-ea"/>
                <a:sym typeface="+mn-ea"/>
              </a:rPr>
              <a:t>03</a:t>
            </a:r>
            <a:endParaRPr lang="en-US" altLang="zh-CN" sz="2400" b="1">
              <a:solidFill>
                <a:srgbClr val="FFFFFF"/>
              </a:solidFill>
              <a:latin typeface="+mn-ea"/>
              <a:cs typeface="+mn-ea"/>
              <a:sym typeface="+mn-ea"/>
            </a:endParaRPr>
          </a:p>
        </p:txBody>
      </p:sp>
    </p:spTree>
    <p:custDataLst>
      <p:tags r:id="rId1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6095365" y="2992120"/>
            <a:ext cx="5132705" cy="901700"/>
          </a:xfrm>
        </p:spPr>
        <p:txBody>
          <a:bodyPr>
            <a:normAutofit fontScale="90000"/>
          </a:bodyPr>
          <a:p>
            <a:pPr marL="0" indent="0" algn="r">
              <a:lnSpc>
                <a:spcPct val="100000"/>
              </a:lnSpc>
              <a:spcBef>
                <a:spcPts val="0"/>
              </a:spcBef>
              <a:spcAft>
                <a:spcPts val="0"/>
              </a:spcAft>
              <a:buSzPct val="100000"/>
            </a:pPr>
            <a:r>
              <a:rPr lang="zh-CN" altLang="en-US" dirty="0"/>
              <a:t>规划未来职业路径</a:t>
            </a:r>
            <a:endParaRPr lang="zh-CN" altLang="en-US" dirty="0"/>
          </a:p>
        </p:txBody>
      </p:sp>
      <p:sp>
        <p:nvSpPr>
          <p:cNvPr id="3" name="节编号"/>
          <p:cNvSpPr>
            <a:spLocks noGrp="1"/>
          </p:cNvSpPr>
          <p:nvPr>
            <p:custDataLst>
              <p:tags r:id="rId2"/>
            </p:custDataLst>
          </p:nvPr>
        </p:nvSpPr>
        <p:spPr>
          <a:xfrm>
            <a:off x="6487795" y="1473200"/>
            <a:ext cx="4737735" cy="1474470"/>
          </a:xfrm>
          <a:prstGeom prst="rect">
            <a:avLst/>
          </a:prstGeom>
        </p:spPr>
        <p:txBody>
          <a:bodyPr vert="horz" wrap="none" lIns="0" tIns="0" rIns="0" bIns="0" rtlCol="0" anchor="ctr">
            <a:normAutofit/>
          </a:bodyPr>
          <a:lstStyle>
            <a:lvl1pPr marL="0" indent="0" algn="r" defTabSz="914400" rtl="0" eaLnBrk="1" latinLnBrk="0" hangingPunct="1">
              <a:lnSpc>
                <a:spcPct val="130000"/>
              </a:lnSpc>
              <a:spcBef>
                <a:spcPts val="1000"/>
              </a:spcBef>
              <a:buFont typeface="Arial" panose="020B0604020202020204" pitchFamily="34" charset="0"/>
              <a:buNone/>
              <a:defRPr sz="6600" b="1" kern="120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chemeClr val="accent1"/>
                </a:solidFill>
              </a:rPr>
              <a:t>06</a:t>
            </a:r>
            <a:endParaRPr lang="en-US" altLang="zh-CN">
              <a:solidFill>
                <a:schemeClr val="accent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6000" y="394405"/>
            <a:ext cx="10800000" cy="792000"/>
          </a:xfrm>
        </p:spPr>
        <p:txBody>
          <a:bodyPr/>
          <a:lstStyle/>
          <a:p>
            <a:r>
              <a:rPr lang="zh-CN" altLang="en-US" dirty="0"/>
              <a:t>设定短期目标</a:t>
            </a:r>
            <a:endParaRPr lang="zh-CN" altLang="en-US" dirty="0"/>
          </a:p>
        </p:txBody>
      </p:sp>
      <p:sp>
        <p:nvSpPr>
          <p:cNvPr id="5" name="圆角矩形 3"/>
          <p:cNvSpPr/>
          <p:nvPr>
            <p:custDataLst>
              <p:tags r:id="rId2"/>
            </p:custDataLst>
          </p:nvPr>
        </p:nvSpPr>
        <p:spPr>
          <a:xfrm>
            <a:off x="1194679" y="1714272"/>
            <a:ext cx="3227814" cy="4282568"/>
          </a:xfrm>
          <a:prstGeom prst="roundRect">
            <a:avLst>
              <a:gd name="adj" fmla="val 5500"/>
            </a:avLst>
          </a:prstGeom>
          <a:gradFill flip="none" rotWithShape="1">
            <a:gsLst>
              <a:gs pos="0">
                <a:schemeClr val="accent1"/>
              </a:gs>
              <a:gs pos="100000">
                <a:schemeClr val="accent1">
                  <a:lumMod val="90000"/>
                </a:schemeClr>
              </a:gs>
            </a:gsLst>
            <a:lin ang="21594000" scaled="0"/>
            <a:tileRect/>
          </a:gradFill>
          <a:ln w="3175" cap="flat" cmpd="sng" algn="ctr">
            <a:solidFill>
              <a:schemeClr val="tx1">
                <a:lumMod val="100000"/>
                <a:alpha val="15000"/>
              </a:schemeClr>
            </a:solidFill>
            <a:prstDash val="solid"/>
            <a:miter lim="800000"/>
            <a:headEnd type="none" w="med" len="med"/>
            <a:tailEnd type="none" w="med" len="med"/>
          </a:ln>
          <a:effectLst>
            <a:outerShdw blurRad="190500" dist="38100" dir="2700000" algn="tl"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mn-ea"/>
            </a:endParaRPr>
          </a:p>
        </p:txBody>
      </p:sp>
      <p:sp>
        <p:nvSpPr>
          <p:cNvPr id="6" name="矩形 5"/>
          <p:cNvSpPr/>
          <p:nvPr>
            <p:custDataLst>
              <p:tags r:id="rId3"/>
            </p:custDataLst>
          </p:nvPr>
        </p:nvSpPr>
        <p:spPr>
          <a:xfrm>
            <a:off x="1627756" y="4011736"/>
            <a:ext cx="2361155" cy="1780979"/>
          </a:xfrm>
          <a:prstGeom prst="rect">
            <a:avLst/>
          </a:prstGeom>
        </p:spPr>
        <p:txBody>
          <a:bodyPr wrap="square" lIns="0" tIns="0" rIns="0" bIns="0">
            <a:noAutofit/>
          </a:bodyPr>
          <a:p>
            <a:pPr algn="just">
              <a:lnSpc>
                <a:spcPct val="140000"/>
              </a:lnSpc>
              <a:spcBef>
                <a:spcPct val="0"/>
              </a:spcBef>
              <a:spcAft>
                <a:spcPct val="0"/>
              </a:spcAft>
            </a:pPr>
            <a:r>
              <a:rPr lang="zh-CN" altLang="en-US" sz="1600" dirty="0">
                <a:solidFill>
                  <a:schemeClr val="lt1">
                    <a:lumMod val="100000"/>
                  </a:schemeClr>
                </a:solidFill>
                <a:latin typeface="+mn-ea"/>
                <a:cs typeface="+mn-ea"/>
              </a:rPr>
              <a:t>通过实习、兼职等方式了解不同行业，明确自己的职业兴趣和倾向。</a:t>
            </a:r>
            <a:endParaRPr lang="zh-CN" altLang="en-US" sz="1600" dirty="0">
              <a:solidFill>
                <a:schemeClr val="lt1">
                  <a:lumMod val="100000"/>
                </a:schemeClr>
              </a:solidFill>
              <a:latin typeface="+mn-ea"/>
              <a:cs typeface="+mn-ea"/>
            </a:endParaRPr>
          </a:p>
        </p:txBody>
      </p:sp>
      <p:sp>
        <p:nvSpPr>
          <p:cNvPr id="10" name="矩形 9"/>
          <p:cNvSpPr/>
          <p:nvPr>
            <p:custDataLst>
              <p:tags r:id="rId4"/>
            </p:custDataLst>
          </p:nvPr>
        </p:nvSpPr>
        <p:spPr>
          <a:xfrm>
            <a:off x="1627756" y="3098593"/>
            <a:ext cx="2361155" cy="803921"/>
          </a:xfrm>
          <a:prstGeom prst="rect">
            <a:avLst/>
          </a:prstGeom>
          <a:noFill/>
        </p:spPr>
        <p:txBody>
          <a:bodyPr wrap="square" lIns="0" tIns="0" rIns="0" bIns="0" rtlCol="0" anchor="b" anchorCtr="0">
            <a:noAutofit/>
          </a:bodyPr>
          <a:p>
            <a:pPr algn="just">
              <a:spcBef>
                <a:spcPct val="0"/>
              </a:spcBef>
              <a:spcAft>
                <a:spcPct val="0"/>
              </a:spcAft>
            </a:pPr>
            <a:r>
              <a:rPr lang="zh-CN" altLang="en-US" sz="2000" b="1" dirty="0">
                <a:solidFill>
                  <a:schemeClr val="lt1">
                    <a:lumMod val="100000"/>
                  </a:schemeClr>
                </a:solidFill>
                <a:latin typeface="+mn-ea"/>
                <a:cs typeface="+mn-ea"/>
              </a:rPr>
              <a:t>明确职业兴趣</a:t>
            </a:r>
            <a:endParaRPr lang="zh-CN" altLang="en-US" sz="2000" b="1" dirty="0">
              <a:solidFill>
                <a:schemeClr val="lt1">
                  <a:lumMod val="100000"/>
                </a:schemeClr>
              </a:solidFill>
              <a:latin typeface="+mn-ea"/>
              <a:cs typeface="+mn-ea"/>
            </a:endParaRPr>
          </a:p>
        </p:txBody>
      </p:sp>
      <p:cxnSp>
        <p:nvCxnSpPr>
          <p:cNvPr id="12" name="直接连接符 5"/>
          <p:cNvCxnSpPr/>
          <p:nvPr>
            <p:custDataLst>
              <p:tags r:id="rId5"/>
            </p:custDataLst>
          </p:nvPr>
        </p:nvCxnSpPr>
        <p:spPr>
          <a:xfrm>
            <a:off x="1627756" y="3019851"/>
            <a:ext cx="261781" cy="1"/>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6"/>
            </p:custDataLst>
          </p:nvPr>
        </p:nvSpPr>
        <p:spPr>
          <a:xfrm>
            <a:off x="3224805" y="2031777"/>
            <a:ext cx="816016" cy="620564"/>
          </a:xfrm>
          <a:prstGeom prst="rect">
            <a:avLst/>
          </a:prstGeom>
          <a:noFill/>
        </p:spPr>
        <p:txBody>
          <a:bodyPr wrap="none" lIns="0" tIns="0" rIns="0" bIns="0">
            <a:noAutofit/>
          </a:bodyPr>
          <a:p>
            <a:pPr algn="r">
              <a:spcBef>
                <a:spcPct val="0"/>
              </a:spcBef>
              <a:spcAft>
                <a:spcPct val="0"/>
              </a:spcAft>
            </a:pPr>
            <a:r>
              <a:rPr lang="en-US" altLang="zh-CN" sz="2800" b="1">
                <a:solidFill>
                  <a:schemeClr val="lt1">
                    <a:lumMod val="100000"/>
                  </a:schemeClr>
                </a:solidFill>
                <a:latin typeface="+mn-ea"/>
                <a:cs typeface="+mn-ea"/>
              </a:rPr>
              <a:t>01</a:t>
            </a:r>
            <a:endParaRPr lang="en-US" altLang="zh-CN" sz="2800" b="1">
              <a:solidFill>
                <a:schemeClr val="lt1">
                  <a:lumMod val="100000"/>
                </a:schemeClr>
              </a:solidFill>
              <a:latin typeface="+mn-ea"/>
              <a:cs typeface="+mn-ea"/>
            </a:endParaRPr>
          </a:p>
        </p:txBody>
      </p:sp>
      <p:sp>
        <p:nvSpPr>
          <p:cNvPr id="18" name="圆角矩形 9"/>
          <p:cNvSpPr/>
          <p:nvPr>
            <p:custDataLst>
              <p:tags r:id="rId7"/>
            </p:custDataLst>
          </p:nvPr>
        </p:nvSpPr>
        <p:spPr>
          <a:xfrm>
            <a:off x="4972986" y="2042572"/>
            <a:ext cx="2736663" cy="3625092"/>
          </a:xfrm>
          <a:prstGeom prst="roundRect">
            <a:avLst>
              <a:gd name="adj" fmla="val 5500"/>
            </a:avLst>
          </a:prstGeom>
          <a:solidFill>
            <a:srgbClr val="FFFFFF"/>
          </a:solidFill>
          <a:ln w="3175" cap="flat" cmpd="sng" algn="ctr">
            <a:solidFill>
              <a:schemeClr val="tx1">
                <a:lumMod val="100000"/>
                <a:alpha val="15000"/>
              </a:schemeClr>
            </a:solidFill>
            <a:prstDash val="solid"/>
            <a:miter lim="800000"/>
            <a:headEnd type="none" w="med" len="med"/>
            <a:tailEnd type="none" w="med" len="med"/>
          </a:ln>
          <a:effectLst>
            <a:outerShdw blurRad="190500" dist="38100" dir="2700000" algn="tl"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21" name="矩形 20"/>
          <p:cNvSpPr/>
          <p:nvPr>
            <p:custDataLst>
              <p:tags r:id="rId8"/>
            </p:custDataLst>
          </p:nvPr>
        </p:nvSpPr>
        <p:spPr>
          <a:xfrm>
            <a:off x="6533839" y="2290861"/>
            <a:ext cx="816016" cy="543020"/>
          </a:xfrm>
          <a:prstGeom prst="rect">
            <a:avLst/>
          </a:prstGeom>
          <a:noFill/>
        </p:spPr>
        <p:txBody>
          <a:bodyPr wrap="none" lIns="0" tIns="0" rIns="0" bIns="0">
            <a:noAutofit/>
          </a:bodyPr>
          <a:p>
            <a:pPr algn="r">
              <a:spcBef>
                <a:spcPct val="0"/>
              </a:spcBef>
              <a:spcAft>
                <a:spcPct val="0"/>
              </a:spcAft>
            </a:pPr>
            <a:r>
              <a:rPr lang="en-US" altLang="zh-CN" sz="2800" dirty="0">
                <a:solidFill>
                  <a:srgbClr val="BFBFBF"/>
                </a:solidFill>
                <a:latin typeface="+mn-ea"/>
                <a:cs typeface="+mn-ea"/>
              </a:rPr>
              <a:t>02</a:t>
            </a:r>
            <a:endParaRPr lang="en-US" altLang="zh-CN" sz="2800" dirty="0">
              <a:solidFill>
                <a:srgbClr val="BFBFBF"/>
              </a:solidFill>
              <a:latin typeface="+mn-ea"/>
              <a:cs typeface="+mn-ea"/>
            </a:endParaRPr>
          </a:p>
        </p:txBody>
      </p:sp>
      <p:cxnSp>
        <p:nvCxnSpPr>
          <p:cNvPr id="22" name="直接连接符 21"/>
          <p:cNvCxnSpPr/>
          <p:nvPr>
            <p:custDataLst>
              <p:tags r:id="rId9"/>
            </p:custDataLst>
          </p:nvPr>
        </p:nvCxnSpPr>
        <p:spPr>
          <a:xfrm>
            <a:off x="5329226" y="2826809"/>
            <a:ext cx="261781" cy="1"/>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sp>
        <p:nvSpPr>
          <p:cNvPr id="23" name="矩形 22"/>
          <p:cNvSpPr/>
          <p:nvPr>
            <p:custDataLst>
              <p:tags r:id="rId10"/>
            </p:custDataLst>
          </p:nvPr>
        </p:nvSpPr>
        <p:spPr>
          <a:xfrm>
            <a:off x="5329226" y="3628826"/>
            <a:ext cx="2024412" cy="1885137"/>
          </a:xfrm>
          <a:prstGeom prst="rect">
            <a:avLst/>
          </a:prstGeom>
        </p:spPr>
        <p:txBody>
          <a:bodyPr wrap="square" lIns="0" tIns="0" rIns="0" bIns="0">
            <a:noAutofit/>
          </a:bodyPr>
          <a:p>
            <a:pPr algn="just">
              <a:lnSpc>
                <a:spcPct val="130000"/>
              </a:lnSpc>
              <a:spcBef>
                <a:spcPct val="0"/>
              </a:spcBef>
              <a:spcAft>
                <a:spcPct val="0"/>
              </a:spcAft>
            </a:pPr>
            <a:r>
              <a:rPr lang="zh-CN" altLang="en-US" sz="1600" dirty="0">
                <a:solidFill>
                  <a:schemeClr val="dk1">
                    <a:lumMod val="80000"/>
                    <a:lumOff val="20000"/>
                  </a:schemeClr>
                </a:solidFill>
                <a:latin typeface="+mn-ea"/>
                <a:cs typeface="+mn-ea"/>
              </a:rPr>
              <a:t>参加相关课程和工作坊，获取证书，增强简历的吸引力，为求职打下坚实基础。</a:t>
            </a:r>
            <a:endParaRPr lang="zh-CN" altLang="en-US" sz="1600" dirty="0">
              <a:solidFill>
                <a:schemeClr val="dk1">
                  <a:lumMod val="80000"/>
                  <a:lumOff val="20000"/>
                </a:schemeClr>
              </a:solidFill>
              <a:latin typeface="+mn-ea"/>
              <a:cs typeface="+mn-ea"/>
            </a:endParaRPr>
          </a:p>
        </p:txBody>
      </p:sp>
      <p:sp>
        <p:nvSpPr>
          <p:cNvPr id="24" name="矩形 23"/>
          <p:cNvSpPr/>
          <p:nvPr>
            <p:custDataLst>
              <p:tags r:id="rId11"/>
            </p:custDataLst>
          </p:nvPr>
        </p:nvSpPr>
        <p:spPr>
          <a:xfrm>
            <a:off x="5329226" y="3036362"/>
            <a:ext cx="2024412" cy="512195"/>
          </a:xfrm>
          <a:prstGeom prst="rect">
            <a:avLst/>
          </a:prstGeom>
          <a:noFill/>
        </p:spPr>
        <p:txBody>
          <a:bodyPr wrap="square" lIns="0" tIns="0" rIns="0" bIns="0" rtlCol="0" anchor="b" anchorCtr="0">
            <a:noAutofit/>
          </a:bodyPr>
          <a:p>
            <a:pPr algn="just">
              <a:spcBef>
                <a:spcPct val="0"/>
              </a:spcBef>
              <a:spcAft>
                <a:spcPct val="0"/>
              </a:spcAft>
            </a:pPr>
            <a:r>
              <a:rPr lang="zh-CN" altLang="en-US" sz="2000" b="1" dirty="0">
                <a:solidFill>
                  <a:schemeClr val="accent1"/>
                </a:solidFill>
                <a:latin typeface="+mn-ea"/>
                <a:cs typeface="+mn-ea"/>
              </a:rPr>
              <a:t>提升专业技能</a:t>
            </a:r>
            <a:endParaRPr lang="zh-CN" altLang="en-US" sz="2000" b="1" dirty="0">
              <a:solidFill>
                <a:schemeClr val="accent1"/>
              </a:solidFill>
              <a:latin typeface="+mn-ea"/>
              <a:cs typeface="+mn-ea"/>
            </a:endParaRPr>
          </a:p>
        </p:txBody>
      </p:sp>
      <p:sp>
        <p:nvSpPr>
          <p:cNvPr id="25" name="圆角矩形 9"/>
          <p:cNvSpPr/>
          <p:nvPr>
            <p:custDataLst>
              <p:tags r:id="rId12"/>
            </p:custDataLst>
          </p:nvPr>
        </p:nvSpPr>
        <p:spPr>
          <a:xfrm>
            <a:off x="8260430" y="2042572"/>
            <a:ext cx="2736663" cy="3625092"/>
          </a:xfrm>
          <a:prstGeom prst="roundRect">
            <a:avLst>
              <a:gd name="adj" fmla="val 5500"/>
            </a:avLst>
          </a:prstGeom>
          <a:solidFill>
            <a:srgbClr val="FFFFFF"/>
          </a:solidFill>
          <a:ln w="3175" cap="flat" cmpd="sng" algn="ctr">
            <a:solidFill>
              <a:schemeClr val="tx1">
                <a:lumMod val="100000"/>
                <a:alpha val="15000"/>
              </a:schemeClr>
            </a:solidFill>
            <a:prstDash val="solid"/>
            <a:miter lim="800000"/>
            <a:headEnd type="none" w="med" len="med"/>
            <a:tailEnd type="none" w="med" len="med"/>
          </a:ln>
          <a:effectLst>
            <a:outerShdw blurRad="190500" dist="38100" dir="2700000" algn="tl"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26" name="矩形 25"/>
          <p:cNvSpPr/>
          <p:nvPr>
            <p:custDataLst>
              <p:tags r:id="rId13"/>
            </p:custDataLst>
          </p:nvPr>
        </p:nvSpPr>
        <p:spPr>
          <a:xfrm>
            <a:off x="9824458" y="2290861"/>
            <a:ext cx="816016" cy="543020"/>
          </a:xfrm>
          <a:prstGeom prst="rect">
            <a:avLst/>
          </a:prstGeom>
          <a:noFill/>
        </p:spPr>
        <p:txBody>
          <a:bodyPr wrap="none" lIns="0" tIns="0" rIns="0" bIns="0">
            <a:noAutofit/>
          </a:bodyPr>
          <a:p>
            <a:pPr algn="r">
              <a:spcBef>
                <a:spcPct val="0"/>
              </a:spcBef>
              <a:spcAft>
                <a:spcPct val="0"/>
              </a:spcAft>
            </a:pPr>
            <a:r>
              <a:rPr lang="en-US" altLang="zh-CN" sz="2800">
                <a:solidFill>
                  <a:srgbClr val="BFBFBF"/>
                </a:solidFill>
                <a:latin typeface="+mn-ea"/>
                <a:cs typeface="+mn-ea"/>
              </a:rPr>
              <a:t>03</a:t>
            </a:r>
            <a:endParaRPr lang="en-US" altLang="zh-CN" sz="2800">
              <a:solidFill>
                <a:srgbClr val="BFBFBF"/>
              </a:solidFill>
              <a:latin typeface="+mn-ea"/>
              <a:cs typeface="+mn-ea"/>
            </a:endParaRPr>
          </a:p>
        </p:txBody>
      </p:sp>
      <p:cxnSp>
        <p:nvCxnSpPr>
          <p:cNvPr id="27" name="直接连接符 26"/>
          <p:cNvCxnSpPr/>
          <p:nvPr>
            <p:custDataLst>
              <p:tags r:id="rId14"/>
            </p:custDataLst>
          </p:nvPr>
        </p:nvCxnSpPr>
        <p:spPr>
          <a:xfrm>
            <a:off x="8616035" y="2826809"/>
            <a:ext cx="261781" cy="1"/>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矩形 35"/>
          <p:cNvSpPr/>
          <p:nvPr>
            <p:custDataLst>
              <p:tags r:id="rId15"/>
            </p:custDataLst>
          </p:nvPr>
        </p:nvSpPr>
        <p:spPr>
          <a:xfrm>
            <a:off x="8616035" y="3628826"/>
            <a:ext cx="2024412" cy="1885137"/>
          </a:xfrm>
          <a:prstGeom prst="rect">
            <a:avLst/>
          </a:prstGeom>
        </p:spPr>
        <p:txBody>
          <a:bodyPr wrap="square" lIns="0" tIns="0" rIns="0" bIns="0">
            <a:noAutofit/>
          </a:bodyPr>
          <a:p>
            <a:pPr algn="just">
              <a:lnSpc>
                <a:spcPct val="130000"/>
              </a:lnSpc>
              <a:spcBef>
                <a:spcPct val="0"/>
              </a:spcBef>
              <a:spcAft>
                <a:spcPct val="0"/>
              </a:spcAft>
            </a:pPr>
            <a:r>
              <a:rPr lang="zh-CN" altLang="en-US" sz="1600" dirty="0">
                <a:solidFill>
                  <a:schemeClr val="dk1">
                    <a:lumMod val="80000"/>
                    <a:lumOff val="20000"/>
                  </a:schemeClr>
                </a:solidFill>
                <a:latin typeface="+mn-ea"/>
                <a:cs typeface="+mn-ea"/>
              </a:rPr>
              <a:t>利用校园活动、行业交流会等机会，积极与行业人士建立联系，拓展职业发展资源。</a:t>
            </a:r>
            <a:endParaRPr lang="zh-CN" altLang="en-US" sz="1600" dirty="0">
              <a:solidFill>
                <a:schemeClr val="dk1">
                  <a:lumMod val="80000"/>
                  <a:lumOff val="20000"/>
                </a:schemeClr>
              </a:solidFill>
              <a:latin typeface="+mn-ea"/>
              <a:cs typeface="+mn-ea"/>
            </a:endParaRPr>
          </a:p>
        </p:txBody>
      </p:sp>
      <p:sp>
        <p:nvSpPr>
          <p:cNvPr id="37" name="矩形 36"/>
          <p:cNvSpPr/>
          <p:nvPr>
            <p:custDataLst>
              <p:tags r:id="rId16"/>
            </p:custDataLst>
          </p:nvPr>
        </p:nvSpPr>
        <p:spPr>
          <a:xfrm>
            <a:off x="8616035" y="3036362"/>
            <a:ext cx="2024412" cy="512195"/>
          </a:xfrm>
          <a:prstGeom prst="rect">
            <a:avLst/>
          </a:prstGeom>
          <a:noFill/>
        </p:spPr>
        <p:txBody>
          <a:bodyPr wrap="square" lIns="0" tIns="0" rIns="0" bIns="0" rtlCol="0" anchor="b" anchorCtr="0">
            <a:noAutofit/>
          </a:bodyPr>
          <a:p>
            <a:pPr algn="just">
              <a:spcBef>
                <a:spcPct val="0"/>
              </a:spcBef>
              <a:spcAft>
                <a:spcPct val="0"/>
              </a:spcAft>
            </a:pPr>
            <a:r>
              <a:rPr lang="zh-CN" altLang="en-US" sz="2000" b="1" dirty="0">
                <a:solidFill>
                  <a:schemeClr val="accent1"/>
                </a:solidFill>
                <a:latin typeface="+mn-ea"/>
                <a:cs typeface="+mn-ea"/>
              </a:rPr>
              <a:t>建立人脉网络</a:t>
            </a:r>
            <a:endParaRPr lang="zh-CN" altLang="en-US" sz="2000" b="1" dirty="0">
              <a:solidFill>
                <a:schemeClr val="accent1"/>
              </a:solidFill>
              <a:latin typeface="+mn-ea"/>
              <a:cs typeface="+mn-ea"/>
            </a:endParaRPr>
          </a:p>
        </p:txBody>
      </p:sp>
    </p:spTree>
    <p:custDataLst>
      <p:tags r:id="rId1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规划长期发展</a:t>
            </a:r>
            <a:endParaRPr lang="zh-CN" altLang="en-US"/>
          </a:p>
        </p:txBody>
      </p:sp>
      <p:sp>
        <p:nvSpPr>
          <p:cNvPr id="2" name="矩形: 圆角 14"/>
          <p:cNvSpPr/>
          <p:nvPr>
            <p:custDataLst>
              <p:tags r:id="rId2"/>
            </p:custDataLst>
          </p:nvPr>
        </p:nvSpPr>
        <p:spPr>
          <a:xfrm>
            <a:off x="1235073" y="2009988"/>
            <a:ext cx="2925816" cy="3993658"/>
          </a:xfrm>
          <a:prstGeom prst="roundRect">
            <a:avLst>
              <a:gd name="adj" fmla="val 9236"/>
            </a:avLst>
          </a:prstGeom>
          <a:solidFill>
            <a:srgbClr val="FFFFFF"/>
          </a:solidFill>
          <a:effectLst>
            <a:outerShdw blurRad="508000" dist="76200" dir="5400000" algn="bl" rotWithShape="0">
              <a:schemeClr val="accent1">
                <a:alpha val="20000"/>
              </a:schemeClr>
            </a:outerShdw>
          </a:effectLst>
        </p:spPr>
        <p:txBody>
          <a:bodyPr rtlCol="0" anchor="ctr"/>
          <a:p>
            <a:pPr algn="ctr"/>
            <a:endParaRPr kumimoji="1" lang="zh-CN" altLang="en-US" sz="3200">
              <a:latin typeface="+mj-ea"/>
              <a:ea typeface="+mj-ea"/>
              <a:sym typeface="微软雅黑" panose="020B0503020204020204" charset="-122"/>
            </a:endParaRPr>
          </a:p>
        </p:txBody>
      </p:sp>
      <p:sp>
        <p:nvSpPr>
          <p:cNvPr id="4" name="矩形 3"/>
          <p:cNvSpPr/>
          <p:nvPr>
            <p:custDataLst>
              <p:tags r:id="rId3"/>
            </p:custDataLst>
          </p:nvPr>
        </p:nvSpPr>
        <p:spPr>
          <a:xfrm>
            <a:off x="1538603" y="4386159"/>
            <a:ext cx="2319032" cy="1317821"/>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dirty="0">
                <a:solidFill>
                  <a:srgbClr val="262626"/>
                </a:solidFill>
                <a:latin typeface="+mn-ea"/>
                <a:cs typeface="+mn-ea"/>
              </a:rPr>
              <a:t>明确5年、10年职业目标，如晋升管理层或成为行业专家，为长期发展奠定基础。</a:t>
            </a:r>
            <a:endParaRPr lang="zh-CN" altLang="en-US" sz="1400" dirty="0">
              <a:solidFill>
                <a:srgbClr val="262626"/>
              </a:solidFill>
              <a:latin typeface="+mn-ea"/>
              <a:cs typeface="+mn-ea"/>
            </a:endParaRPr>
          </a:p>
        </p:txBody>
      </p:sp>
      <p:sp>
        <p:nvSpPr>
          <p:cNvPr id="5" name="矩形 4"/>
          <p:cNvSpPr/>
          <p:nvPr>
            <p:custDataLst>
              <p:tags r:id="rId4"/>
            </p:custDataLst>
          </p:nvPr>
        </p:nvSpPr>
        <p:spPr>
          <a:xfrm>
            <a:off x="1538603" y="3773384"/>
            <a:ext cx="2319032" cy="553085"/>
          </a:xfrm>
          <a:prstGeom prst="rect">
            <a:avLst/>
          </a:prstGeom>
          <a:noFill/>
        </p:spPr>
        <p:txBody>
          <a:bodyPr wrap="square" lIns="0" tIns="0" rIns="0" bIns="0" rtlCol="0" anchor="ctr">
            <a:noAutofit/>
          </a:bodyPr>
          <a:p>
            <a:pPr algn="ctr">
              <a:spcBef>
                <a:spcPct val="0"/>
              </a:spcBef>
              <a:spcAft>
                <a:spcPct val="0"/>
              </a:spcAft>
            </a:pPr>
            <a:r>
              <a:rPr lang="zh-CN" altLang="en-US" sz="2000" b="1">
                <a:solidFill>
                  <a:schemeClr val="accent1"/>
                </a:solidFill>
                <a:latin typeface="+mn-ea"/>
                <a:cs typeface="+mn-ea"/>
              </a:rPr>
              <a:t>设定职业里程碑</a:t>
            </a:r>
            <a:endParaRPr lang="zh-CN" altLang="en-US" sz="2000" b="1">
              <a:solidFill>
                <a:schemeClr val="accent1"/>
              </a:solidFill>
              <a:latin typeface="+mn-ea"/>
              <a:cs typeface="+mn-ea"/>
            </a:endParaRPr>
          </a:p>
        </p:txBody>
      </p:sp>
      <p:pic>
        <p:nvPicPr>
          <p:cNvPr id="13" name="图片 12" descr="图片包含 人, 室内, 桌子, 窗户&#10;&#10;描述已自动生成"/>
          <p:cNvPicPr>
            <a:picLocks noChangeAspect="1"/>
          </p:cNvPicPr>
          <p:nvPr>
            <p:custDataLst>
              <p:tags r:id="rId5"/>
            </p:custDataLst>
          </p:nvPr>
        </p:nvPicPr>
        <p:blipFill rotWithShape="1">
          <a:blip r:embed="rId6"/>
          <a:srcRect t="8737" b="8737"/>
          <a:stretch>
            <a:fillRect/>
          </a:stretch>
        </p:blipFill>
        <p:spPr>
          <a:xfrm>
            <a:off x="1235073" y="2009988"/>
            <a:ext cx="2925815" cy="1611686"/>
          </a:xfrm>
          <a:custGeom>
            <a:avLst/>
            <a:gdLst>
              <a:gd name="connsiteX0" fmla="*/ 239005 w 2587752"/>
              <a:gd name="connsiteY0" fmla="*/ 0 h 1728216"/>
              <a:gd name="connsiteX1" fmla="*/ 2348747 w 2587752"/>
              <a:gd name="connsiteY1" fmla="*/ 0 h 1728216"/>
              <a:gd name="connsiteX2" fmla="*/ 2587752 w 2587752"/>
              <a:gd name="connsiteY2" fmla="*/ 239005 h 1728216"/>
              <a:gd name="connsiteX3" fmla="*/ 2587752 w 2587752"/>
              <a:gd name="connsiteY3" fmla="*/ 1728216 h 1728216"/>
              <a:gd name="connsiteX4" fmla="*/ 0 w 2587752"/>
              <a:gd name="connsiteY4" fmla="*/ 1728216 h 1728216"/>
              <a:gd name="connsiteX5" fmla="*/ 0 w 2587752"/>
              <a:gd name="connsiteY5" fmla="*/ 239005 h 1728216"/>
              <a:gd name="connsiteX6" fmla="*/ 239005 w 2587752"/>
              <a:gd name="connsiteY6"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752" h="1728216">
                <a:moveTo>
                  <a:pt x="239005" y="0"/>
                </a:moveTo>
                <a:lnTo>
                  <a:pt x="2348747" y="0"/>
                </a:lnTo>
                <a:cubicBezTo>
                  <a:pt x="2480746" y="0"/>
                  <a:pt x="2587752" y="107006"/>
                  <a:pt x="2587752" y="239005"/>
                </a:cubicBezTo>
                <a:lnTo>
                  <a:pt x="2587752" y="1728216"/>
                </a:lnTo>
                <a:lnTo>
                  <a:pt x="0" y="1728216"/>
                </a:lnTo>
                <a:lnTo>
                  <a:pt x="0" y="239005"/>
                </a:lnTo>
                <a:cubicBezTo>
                  <a:pt x="0" y="107006"/>
                  <a:pt x="107006" y="0"/>
                  <a:pt x="239005"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7" name="矩形: 圆角 6"/>
          <p:cNvSpPr/>
          <p:nvPr>
            <p:custDataLst>
              <p:tags r:id="rId7"/>
            </p:custDataLst>
          </p:nvPr>
        </p:nvSpPr>
        <p:spPr>
          <a:xfrm>
            <a:off x="4615814" y="2009988"/>
            <a:ext cx="2925816" cy="3993658"/>
          </a:xfrm>
          <a:prstGeom prst="roundRect">
            <a:avLst>
              <a:gd name="adj" fmla="val 9236"/>
            </a:avLst>
          </a:prstGeom>
          <a:solidFill>
            <a:srgbClr val="FFFFFF"/>
          </a:solidFill>
          <a:effectLst>
            <a:outerShdw blurRad="508000" dist="76200" dir="5400000" algn="bl" rotWithShape="0">
              <a:schemeClr val="accent1">
                <a:alpha val="20000"/>
              </a:schemeClr>
            </a:outerShdw>
          </a:effectLst>
        </p:spPr>
        <p:txBody>
          <a:bodyPr rtlCol="0" anchor="ctr"/>
          <a:p>
            <a:pPr algn="ctr"/>
            <a:endParaRPr kumimoji="1" lang="zh-CN" altLang="en-US" sz="3200">
              <a:latin typeface="+mj-ea"/>
              <a:ea typeface="+mj-ea"/>
              <a:sym typeface="微软雅黑" panose="020B0503020204020204" charset="-122"/>
            </a:endParaRPr>
          </a:p>
        </p:txBody>
      </p:sp>
      <p:sp>
        <p:nvSpPr>
          <p:cNvPr id="8" name="矩形 7"/>
          <p:cNvSpPr/>
          <p:nvPr>
            <p:custDataLst>
              <p:tags r:id="rId8"/>
            </p:custDataLst>
          </p:nvPr>
        </p:nvSpPr>
        <p:spPr>
          <a:xfrm>
            <a:off x="4918710" y="4386159"/>
            <a:ext cx="2319032" cy="1317821"/>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dirty="0">
                <a:solidFill>
                  <a:srgbClr val="262626"/>
                </a:solidFill>
                <a:latin typeface="+mn-ea"/>
                <a:cs typeface="+mn-ea"/>
              </a:rPr>
              <a:t>定期参加专业培训和进修课程，获取新知识，适应行业变化，保持竞争力。</a:t>
            </a:r>
            <a:endParaRPr lang="zh-CN" altLang="en-US" sz="1400" dirty="0">
              <a:solidFill>
                <a:srgbClr val="262626"/>
              </a:solidFill>
              <a:latin typeface="+mn-ea"/>
              <a:cs typeface="+mn-ea"/>
            </a:endParaRPr>
          </a:p>
        </p:txBody>
      </p:sp>
      <p:sp>
        <p:nvSpPr>
          <p:cNvPr id="9" name="矩形 8"/>
          <p:cNvSpPr/>
          <p:nvPr>
            <p:custDataLst>
              <p:tags r:id="rId9"/>
            </p:custDataLst>
          </p:nvPr>
        </p:nvSpPr>
        <p:spPr>
          <a:xfrm>
            <a:off x="4918710" y="3773384"/>
            <a:ext cx="2319032" cy="553085"/>
          </a:xfrm>
          <a:prstGeom prst="rect">
            <a:avLst/>
          </a:prstGeom>
          <a:noFill/>
        </p:spPr>
        <p:txBody>
          <a:bodyPr wrap="square" lIns="0" tIns="0" rIns="0" bIns="0" rtlCol="0" anchor="ctr">
            <a:noAutofit/>
          </a:bodyPr>
          <a:p>
            <a:pPr algn="ctr">
              <a:spcBef>
                <a:spcPct val="0"/>
              </a:spcBef>
              <a:spcAft>
                <a:spcPct val="0"/>
              </a:spcAft>
            </a:pPr>
            <a:r>
              <a:rPr lang="zh-CN" altLang="en-US" sz="2000" b="1">
                <a:solidFill>
                  <a:schemeClr val="accent1"/>
                </a:solidFill>
                <a:latin typeface="+mn-ea"/>
                <a:cs typeface="+mn-ea"/>
              </a:rPr>
              <a:t>持续教育与学习</a:t>
            </a:r>
            <a:endParaRPr lang="zh-CN" altLang="en-US" sz="2000" b="1">
              <a:solidFill>
                <a:schemeClr val="accent1"/>
              </a:solidFill>
              <a:latin typeface="+mn-ea"/>
              <a:cs typeface="+mn-ea"/>
            </a:endParaRPr>
          </a:p>
        </p:txBody>
      </p:sp>
      <p:pic>
        <p:nvPicPr>
          <p:cNvPr id="12" name="图片 11"/>
          <p:cNvPicPr>
            <a:picLocks noChangeAspect="1"/>
          </p:cNvPicPr>
          <p:nvPr>
            <p:custDataLst>
              <p:tags r:id="rId10"/>
            </p:custDataLst>
          </p:nvPr>
        </p:nvPicPr>
        <p:blipFill>
          <a:blip r:embed="rId11"/>
          <a:srcRect l="6633" r="6633"/>
          <a:stretch>
            <a:fillRect/>
          </a:stretch>
        </p:blipFill>
        <p:spPr>
          <a:xfrm>
            <a:off x="4615814" y="2009988"/>
            <a:ext cx="2925815" cy="1611686"/>
          </a:xfrm>
          <a:custGeom>
            <a:avLst/>
            <a:gdLst>
              <a:gd name="connsiteX0" fmla="*/ 239005 w 2587752"/>
              <a:gd name="connsiteY0" fmla="*/ 0 h 1728216"/>
              <a:gd name="connsiteX1" fmla="*/ 2348747 w 2587752"/>
              <a:gd name="connsiteY1" fmla="*/ 0 h 1728216"/>
              <a:gd name="connsiteX2" fmla="*/ 2587752 w 2587752"/>
              <a:gd name="connsiteY2" fmla="*/ 239005 h 1728216"/>
              <a:gd name="connsiteX3" fmla="*/ 2587752 w 2587752"/>
              <a:gd name="connsiteY3" fmla="*/ 1728216 h 1728216"/>
              <a:gd name="connsiteX4" fmla="*/ 0 w 2587752"/>
              <a:gd name="connsiteY4" fmla="*/ 1728216 h 1728216"/>
              <a:gd name="connsiteX5" fmla="*/ 0 w 2587752"/>
              <a:gd name="connsiteY5" fmla="*/ 239005 h 1728216"/>
              <a:gd name="connsiteX6" fmla="*/ 239005 w 2587752"/>
              <a:gd name="connsiteY6"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752" h="1728216">
                <a:moveTo>
                  <a:pt x="239005" y="0"/>
                </a:moveTo>
                <a:lnTo>
                  <a:pt x="2348747" y="0"/>
                </a:lnTo>
                <a:cubicBezTo>
                  <a:pt x="2480746" y="0"/>
                  <a:pt x="2587752" y="107006"/>
                  <a:pt x="2587752" y="239005"/>
                </a:cubicBezTo>
                <a:lnTo>
                  <a:pt x="2587752" y="1728216"/>
                </a:lnTo>
                <a:lnTo>
                  <a:pt x="0" y="1728216"/>
                </a:lnTo>
                <a:lnTo>
                  <a:pt x="0" y="239005"/>
                </a:lnTo>
                <a:cubicBezTo>
                  <a:pt x="0" y="107006"/>
                  <a:pt x="107006" y="0"/>
                  <a:pt x="239005"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14" name="矩形: 圆角 10"/>
          <p:cNvSpPr/>
          <p:nvPr>
            <p:custDataLst>
              <p:tags r:id="rId12"/>
            </p:custDataLst>
          </p:nvPr>
        </p:nvSpPr>
        <p:spPr>
          <a:xfrm>
            <a:off x="8030846" y="2009988"/>
            <a:ext cx="2925816" cy="3993658"/>
          </a:xfrm>
          <a:prstGeom prst="roundRect">
            <a:avLst>
              <a:gd name="adj" fmla="val 9236"/>
            </a:avLst>
          </a:prstGeom>
          <a:solidFill>
            <a:srgbClr val="FFFFFF"/>
          </a:solidFill>
          <a:effectLst>
            <a:outerShdw blurRad="508000" dist="76200" dir="5400000" algn="bl" rotWithShape="0">
              <a:schemeClr val="accent1">
                <a:alpha val="20000"/>
              </a:schemeClr>
            </a:outerShdw>
          </a:effectLst>
        </p:spPr>
        <p:txBody>
          <a:bodyPr rtlCol="0" anchor="ctr"/>
          <a:p>
            <a:pPr algn="ctr"/>
            <a:endParaRPr kumimoji="1" lang="zh-CN" altLang="en-US" sz="3200">
              <a:latin typeface="+mj-ea"/>
              <a:ea typeface="+mj-ea"/>
              <a:sym typeface="微软雅黑" panose="020B0503020204020204" charset="-122"/>
            </a:endParaRPr>
          </a:p>
        </p:txBody>
      </p:sp>
      <p:sp>
        <p:nvSpPr>
          <p:cNvPr id="16" name="矩形 15"/>
          <p:cNvSpPr/>
          <p:nvPr>
            <p:custDataLst>
              <p:tags r:id="rId13"/>
            </p:custDataLst>
          </p:nvPr>
        </p:nvSpPr>
        <p:spPr>
          <a:xfrm>
            <a:off x="8334376" y="4386159"/>
            <a:ext cx="2319032" cy="1317821"/>
          </a:xfrm>
          <a:prstGeom prst="rect">
            <a:avLst/>
          </a:prstGeom>
          <a:noFill/>
        </p:spPr>
        <p:txBody>
          <a:bodyPr wrap="square" lIns="0" tIns="0" rIns="0" bIns="0" rtlCol="0" anchor="t">
            <a:noAutofit/>
          </a:bodyPr>
          <a:p>
            <a:pPr algn="just">
              <a:lnSpc>
                <a:spcPct val="150000"/>
              </a:lnSpc>
              <a:spcBef>
                <a:spcPct val="0"/>
              </a:spcBef>
              <a:spcAft>
                <a:spcPct val="0"/>
              </a:spcAft>
            </a:pPr>
            <a:r>
              <a:rPr lang="zh-CN" altLang="en-US" sz="1400" dirty="0">
                <a:solidFill>
                  <a:srgbClr val="262626"/>
                </a:solidFill>
                <a:latin typeface="+mn-ea"/>
                <a:cs typeface="+mn-ea"/>
              </a:rPr>
              <a:t>积极参加行业交流会，建立广泛的职业联系，为未来职业发展创造更多机会。</a:t>
            </a:r>
            <a:endParaRPr lang="zh-CN" altLang="en-US" sz="1400" dirty="0">
              <a:solidFill>
                <a:srgbClr val="262626"/>
              </a:solidFill>
              <a:latin typeface="+mn-ea"/>
              <a:cs typeface="+mn-ea"/>
            </a:endParaRPr>
          </a:p>
        </p:txBody>
      </p:sp>
      <p:sp>
        <p:nvSpPr>
          <p:cNvPr id="18" name="矩形 17"/>
          <p:cNvSpPr/>
          <p:nvPr>
            <p:custDataLst>
              <p:tags r:id="rId14"/>
            </p:custDataLst>
          </p:nvPr>
        </p:nvSpPr>
        <p:spPr>
          <a:xfrm>
            <a:off x="8334376" y="3773384"/>
            <a:ext cx="2319032" cy="553085"/>
          </a:xfrm>
          <a:prstGeom prst="rect">
            <a:avLst/>
          </a:prstGeom>
          <a:noFill/>
        </p:spPr>
        <p:txBody>
          <a:bodyPr wrap="square" lIns="0" tIns="0" rIns="0" bIns="0" rtlCol="0" anchor="ctr">
            <a:noAutofit/>
          </a:bodyPr>
          <a:p>
            <a:pPr algn="ctr">
              <a:spcBef>
                <a:spcPct val="0"/>
              </a:spcBef>
              <a:spcAft>
                <a:spcPct val="0"/>
              </a:spcAft>
            </a:pPr>
            <a:r>
              <a:rPr lang="zh-CN" altLang="en-US" sz="2000" b="1">
                <a:solidFill>
                  <a:schemeClr val="accent1"/>
                </a:solidFill>
                <a:latin typeface="+mn-ea"/>
                <a:cs typeface="+mn-ea"/>
              </a:rPr>
              <a:t>建立人脉网络</a:t>
            </a:r>
            <a:endParaRPr lang="zh-CN" altLang="en-US" sz="2000" b="1">
              <a:solidFill>
                <a:schemeClr val="accent1"/>
              </a:solidFill>
              <a:latin typeface="+mn-ea"/>
              <a:cs typeface="+mn-ea"/>
            </a:endParaRPr>
          </a:p>
        </p:txBody>
      </p:sp>
      <p:pic>
        <p:nvPicPr>
          <p:cNvPr id="21" name="图片 20"/>
          <p:cNvPicPr>
            <a:picLocks noChangeAspect="1"/>
          </p:cNvPicPr>
          <p:nvPr>
            <p:custDataLst>
              <p:tags r:id="rId15"/>
            </p:custDataLst>
          </p:nvPr>
        </p:nvPicPr>
        <p:blipFill>
          <a:blip r:embed="rId16"/>
          <a:srcRect t="22457" b="22457"/>
          <a:stretch>
            <a:fillRect/>
          </a:stretch>
        </p:blipFill>
        <p:spPr>
          <a:xfrm>
            <a:off x="8030846" y="2009988"/>
            <a:ext cx="2925815" cy="1611686"/>
          </a:xfrm>
          <a:custGeom>
            <a:avLst/>
            <a:gdLst>
              <a:gd name="connsiteX0" fmla="*/ 239005 w 2587752"/>
              <a:gd name="connsiteY0" fmla="*/ 0 h 1728216"/>
              <a:gd name="connsiteX1" fmla="*/ 2348747 w 2587752"/>
              <a:gd name="connsiteY1" fmla="*/ 0 h 1728216"/>
              <a:gd name="connsiteX2" fmla="*/ 2587752 w 2587752"/>
              <a:gd name="connsiteY2" fmla="*/ 239005 h 1728216"/>
              <a:gd name="connsiteX3" fmla="*/ 2587752 w 2587752"/>
              <a:gd name="connsiteY3" fmla="*/ 1728216 h 1728216"/>
              <a:gd name="connsiteX4" fmla="*/ 0 w 2587752"/>
              <a:gd name="connsiteY4" fmla="*/ 1728216 h 1728216"/>
              <a:gd name="connsiteX5" fmla="*/ 0 w 2587752"/>
              <a:gd name="connsiteY5" fmla="*/ 239005 h 1728216"/>
              <a:gd name="connsiteX6" fmla="*/ 239005 w 2587752"/>
              <a:gd name="connsiteY6"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752" h="1728216">
                <a:moveTo>
                  <a:pt x="239005" y="0"/>
                </a:moveTo>
                <a:lnTo>
                  <a:pt x="2348747" y="0"/>
                </a:lnTo>
                <a:cubicBezTo>
                  <a:pt x="2480746" y="0"/>
                  <a:pt x="2587752" y="107006"/>
                  <a:pt x="2587752" y="239005"/>
                </a:cubicBezTo>
                <a:lnTo>
                  <a:pt x="2587752" y="1728216"/>
                </a:lnTo>
                <a:lnTo>
                  <a:pt x="0" y="1728216"/>
                </a:lnTo>
                <a:lnTo>
                  <a:pt x="0" y="239005"/>
                </a:lnTo>
                <a:cubicBezTo>
                  <a:pt x="0" y="107006"/>
                  <a:pt x="107006" y="0"/>
                  <a:pt x="239005"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Tree>
    <p:custDataLst>
      <p:tags r:id="rId17"/>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a:sym typeface="+mn-ea"/>
              </a:rPr>
              <a:t>持续学习与适应</a:t>
            </a:r>
            <a:endParaRPr lang="zh-CN" altLang="en-US">
              <a:sym typeface="+mn-ea"/>
            </a:endParaRPr>
          </a:p>
        </p:txBody>
      </p:sp>
      <p:pic>
        <p:nvPicPr>
          <p:cNvPr id="8" name="图片 7" descr="/data/temp/6ae43548-9918-11ef-b7d1-5e7a1e0fcb59.jpg@base@tag=imgScale&amp;m=1&amp;w=910&amp;h=1289&amp;q=956ae43548-9918-11ef-b7d1-5e7a1e0fcb59"/>
          <p:cNvPicPr>
            <a:picLocks noChangeAspect="1"/>
          </p:cNvPicPr>
          <p:nvPr>
            <p:custDataLst>
              <p:tags r:id="rId2"/>
            </p:custDataLst>
          </p:nvPr>
        </p:nvPicPr>
        <p:blipFill>
          <a:blip r:embed="rId3"/>
          <a:srcRect l="30155" r="30155"/>
          <a:stretch>
            <a:fillRect/>
          </a:stretch>
        </p:blipFill>
        <p:spPr>
          <a:xfrm>
            <a:off x="8219004" y="1362905"/>
            <a:ext cx="3277671" cy="4644000"/>
          </a:xfrm>
          <a:prstGeom prst="round1Rect">
            <a:avLst>
              <a:gd name="adj" fmla="val 39814"/>
            </a:avLst>
          </a:prstGeom>
          <a:ln w="9525" cap="flat" cmpd="sng" algn="ctr">
            <a:solidFill>
              <a:schemeClr val="accent1">
                <a:lumMod val="100000"/>
                <a:alpha val="28000"/>
              </a:schemeClr>
            </a:solidFill>
            <a:prstDash val="solid"/>
            <a:round/>
            <a:headEnd type="none" w="med" len="med"/>
            <a:tailEnd type="none" w="med" len="med"/>
          </a:ln>
          <a:effectLst>
            <a:outerShdw blurRad="203200" dist="38100" dir="2700000" algn="tl" rotWithShape="0">
              <a:schemeClr val="accent1">
                <a:alpha val="60000"/>
              </a:schemeClr>
            </a:outerShdw>
          </a:effectLst>
        </p:spPr>
      </p:pic>
      <p:sp>
        <p:nvSpPr>
          <p:cNvPr id="9" name="圆角矩形 8"/>
          <p:cNvSpPr/>
          <p:nvPr>
            <p:custDataLst>
              <p:tags r:id="rId4"/>
            </p:custDataLst>
          </p:nvPr>
        </p:nvSpPr>
        <p:spPr>
          <a:xfrm>
            <a:off x="999171" y="1358661"/>
            <a:ext cx="6729240" cy="1044000"/>
          </a:xfrm>
          <a:prstGeom prst="roundRect">
            <a:avLst>
              <a:gd name="adj" fmla="val 19464"/>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0" name="圆角矩形 9"/>
          <p:cNvSpPr/>
          <p:nvPr>
            <p:custDataLst>
              <p:tags r:id="rId5"/>
            </p:custDataLst>
          </p:nvPr>
        </p:nvSpPr>
        <p:spPr>
          <a:xfrm>
            <a:off x="999171" y="2558176"/>
            <a:ext cx="6729240" cy="1044000"/>
          </a:xfrm>
          <a:prstGeom prst="roundRect">
            <a:avLst>
              <a:gd name="adj" fmla="val 19464"/>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2" name="圆角矩形 11"/>
          <p:cNvSpPr/>
          <p:nvPr>
            <p:custDataLst>
              <p:tags r:id="rId6"/>
            </p:custDataLst>
          </p:nvPr>
        </p:nvSpPr>
        <p:spPr>
          <a:xfrm>
            <a:off x="999171" y="3758327"/>
            <a:ext cx="6729240" cy="1044000"/>
          </a:xfrm>
          <a:prstGeom prst="roundRect">
            <a:avLst>
              <a:gd name="adj" fmla="val 19464"/>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3" name="圆角矩形 12"/>
          <p:cNvSpPr/>
          <p:nvPr>
            <p:custDataLst>
              <p:tags r:id="rId7"/>
            </p:custDataLst>
          </p:nvPr>
        </p:nvSpPr>
        <p:spPr>
          <a:xfrm>
            <a:off x="999171" y="4958477"/>
            <a:ext cx="6729240" cy="1044000"/>
          </a:xfrm>
          <a:prstGeom prst="roundRect">
            <a:avLst>
              <a:gd name="adj" fmla="val 19464"/>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14" name="圆角矩形 35"/>
          <p:cNvSpPr/>
          <p:nvPr>
            <p:custDataLst>
              <p:tags r:id="rId8"/>
            </p:custDataLst>
          </p:nvPr>
        </p:nvSpPr>
        <p:spPr>
          <a:xfrm>
            <a:off x="636586" y="1556146"/>
            <a:ext cx="2088000" cy="648000"/>
          </a:xfrm>
          <a:prstGeom prst="roundRect">
            <a:avLst>
              <a:gd name="adj" fmla="val 15679"/>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spcBef>
                <a:spcPct val="0"/>
              </a:spcBef>
              <a:spcAft>
                <a:spcPct val="0"/>
              </a:spcAft>
            </a:pPr>
            <a:r>
              <a:rPr lang="zh-CN" altLang="en-US" sz="2000" b="1">
                <a:solidFill>
                  <a:schemeClr val="lt1"/>
                </a:solidFill>
                <a:latin typeface="+mn-ea"/>
                <a:cs typeface="+mn-ea"/>
                <a:sym typeface="+mn-ea"/>
              </a:rPr>
              <a:t>掌握新技能</a:t>
            </a:r>
            <a:endParaRPr lang="zh-CN" altLang="en-US" sz="2000" b="1">
              <a:solidFill>
                <a:schemeClr val="lt1"/>
              </a:solidFill>
              <a:latin typeface="+mn-ea"/>
              <a:cs typeface="+mn-ea"/>
              <a:sym typeface="+mn-ea"/>
            </a:endParaRPr>
          </a:p>
        </p:txBody>
      </p:sp>
      <p:sp>
        <p:nvSpPr>
          <p:cNvPr id="16" name="圆角矩形 35"/>
          <p:cNvSpPr/>
          <p:nvPr>
            <p:custDataLst>
              <p:tags r:id="rId9"/>
            </p:custDataLst>
          </p:nvPr>
        </p:nvSpPr>
        <p:spPr>
          <a:xfrm>
            <a:off x="636586" y="5155962"/>
            <a:ext cx="2088000" cy="648000"/>
          </a:xfrm>
          <a:prstGeom prst="roundRect">
            <a:avLst>
              <a:gd name="adj" fmla="val 15679"/>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spcBef>
                <a:spcPct val="0"/>
              </a:spcBef>
              <a:spcAft>
                <a:spcPct val="0"/>
              </a:spcAft>
            </a:pPr>
            <a:r>
              <a:rPr lang="zh-CN" altLang="en-US" sz="2000" b="1">
                <a:solidFill>
                  <a:schemeClr val="lt1"/>
                </a:solidFill>
                <a:latin typeface="+mn-ea"/>
                <a:cs typeface="+mn-ea"/>
                <a:sym typeface="+mn-ea"/>
              </a:rPr>
              <a:t>跨学科学习</a:t>
            </a:r>
            <a:endParaRPr lang="zh-CN" altLang="en-US" sz="2000" b="1">
              <a:solidFill>
                <a:schemeClr val="lt1"/>
              </a:solidFill>
              <a:latin typeface="+mn-ea"/>
              <a:cs typeface="+mn-ea"/>
              <a:sym typeface="+mn-ea"/>
            </a:endParaRPr>
          </a:p>
        </p:txBody>
      </p:sp>
      <p:sp>
        <p:nvSpPr>
          <p:cNvPr id="18" name="圆角矩形 35"/>
          <p:cNvSpPr/>
          <p:nvPr>
            <p:custDataLst>
              <p:tags r:id="rId10"/>
            </p:custDataLst>
          </p:nvPr>
        </p:nvSpPr>
        <p:spPr>
          <a:xfrm>
            <a:off x="636586" y="3956447"/>
            <a:ext cx="2088000" cy="648000"/>
          </a:xfrm>
          <a:prstGeom prst="roundRect">
            <a:avLst>
              <a:gd name="adj" fmla="val 15679"/>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spcBef>
                <a:spcPct val="0"/>
              </a:spcBef>
              <a:spcAft>
                <a:spcPct val="0"/>
              </a:spcAft>
            </a:pPr>
            <a:r>
              <a:rPr lang="zh-CN" altLang="en-US" sz="2000" b="1">
                <a:solidFill>
                  <a:schemeClr val="lt1"/>
                </a:solidFill>
                <a:latin typeface="+mn-ea"/>
                <a:cs typeface="+mn-ea"/>
                <a:sym typeface="+mn-ea"/>
              </a:rPr>
              <a:t>终身学习理念</a:t>
            </a:r>
            <a:endParaRPr lang="zh-CN" altLang="en-US" sz="2000" b="1">
              <a:solidFill>
                <a:schemeClr val="lt1"/>
              </a:solidFill>
              <a:latin typeface="+mn-ea"/>
              <a:cs typeface="+mn-ea"/>
              <a:sym typeface="+mn-ea"/>
            </a:endParaRPr>
          </a:p>
        </p:txBody>
      </p:sp>
      <p:sp>
        <p:nvSpPr>
          <p:cNvPr id="19" name="圆角矩形 35"/>
          <p:cNvSpPr/>
          <p:nvPr>
            <p:custDataLst>
              <p:tags r:id="rId11"/>
            </p:custDataLst>
          </p:nvPr>
        </p:nvSpPr>
        <p:spPr>
          <a:xfrm>
            <a:off x="636586" y="2756296"/>
            <a:ext cx="2088000" cy="648000"/>
          </a:xfrm>
          <a:prstGeom prst="roundRect">
            <a:avLst>
              <a:gd name="adj" fmla="val 15679"/>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spcBef>
                <a:spcPct val="0"/>
              </a:spcBef>
              <a:spcAft>
                <a:spcPct val="0"/>
              </a:spcAft>
            </a:pPr>
            <a:r>
              <a:rPr lang="zh-CN" altLang="en-US" sz="2000" b="1">
                <a:solidFill>
                  <a:schemeClr val="lt1"/>
                </a:solidFill>
                <a:latin typeface="+mn-ea"/>
                <a:cs typeface="+mn-ea"/>
                <a:sym typeface="+mn-ea"/>
              </a:rPr>
              <a:t>适应行业变化</a:t>
            </a:r>
            <a:endParaRPr lang="zh-CN" altLang="en-US" sz="2000" b="1">
              <a:solidFill>
                <a:schemeClr val="lt1"/>
              </a:solidFill>
              <a:latin typeface="+mn-ea"/>
              <a:cs typeface="+mn-ea"/>
              <a:sym typeface="+mn-ea"/>
            </a:endParaRPr>
          </a:p>
        </p:txBody>
      </p:sp>
      <p:sp>
        <p:nvSpPr>
          <p:cNvPr id="20" name="矩形 19"/>
          <p:cNvSpPr/>
          <p:nvPr>
            <p:custDataLst>
              <p:tags r:id="rId12"/>
            </p:custDataLst>
          </p:nvPr>
        </p:nvSpPr>
        <p:spPr>
          <a:xfrm>
            <a:off x="2992437" y="1358661"/>
            <a:ext cx="4655859" cy="1043999"/>
          </a:xfrm>
          <a:prstGeom prst="rect">
            <a:avLst/>
          </a:prstGeom>
          <a:noFill/>
        </p:spPr>
        <p:txBody>
          <a:bodyPr wrap="square" lIns="0" tIns="0" rIns="0" bIns="0" rtlCol="0" anchor="ctr" anchorCtr="0">
            <a:norm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rPr>
              <a:t>大学生应不断学习新技能，如编程、数据分析等，以适应快速变化的职场需求。</a:t>
            </a:r>
            <a:endParaRPr lang="zh-CN" altLang="en-US" sz="1600">
              <a:solidFill>
                <a:schemeClr val="tx1">
                  <a:lumMod val="85000"/>
                  <a:lumOff val="15000"/>
                </a:schemeClr>
              </a:solidFill>
              <a:latin typeface="+mn-ea"/>
              <a:cs typeface="+mn-ea"/>
            </a:endParaRPr>
          </a:p>
        </p:txBody>
      </p:sp>
      <p:sp>
        <p:nvSpPr>
          <p:cNvPr id="21" name="矩形 20"/>
          <p:cNvSpPr/>
          <p:nvPr>
            <p:custDataLst>
              <p:tags r:id="rId13"/>
            </p:custDataLst>
          </p:nvPr>
        </p:nvSpPr>
        <p:spPr>
          <a:xfrm>
            <a:off x="2992437" y="2558176"/>
            <a:ext cx="4655859" cy="1043999"/>
          </a:xfrm>
          <a:prstGeom prst="rect">
            <a:avLst/>
          </a:prstGeom>
          <a:noFill/>
        </p:spPr>
        <p:txBody>
          <a:bodyPr wrap="square" lIns="0" tIns="0" rIns="0" bIns="0" rtlCol="0" anchor="ctr" anchorCtr="0">
            <a:norm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rPr>
              <a:t>随着技术进步，行业趋势不断变化，大学生需关注行业动态，灵活调整职业规划。</a:t>
            </a:r>
            <a:endParaRPr lang="zh-CN" altLang="en-US" sz="1600">
              <a:solidFill>
                <a:schemeClr val="tx1">
                  <a:lumMod val="85000"/>
                  <a:lumOff val="15000"/>
                </a:schemeClr>
              </a:solidFill>
              <a:latin typeface="+mn-ea"/>
              <a:cs typeface="+mn-ea"/>
            </a:endParaRPr>
          </a:p>
        </p:txBody>
      </p:sp>
      <p:sp>
        <p:nvSpPr>
          <p:cNvPr id="22" name="矩形 21"/>
          <p:cNvSpPr/>
          <p:nvPr>
            <p:custDataLst>
              <p:tags r:id="rId14"/>
            </p:custDataLst>
          </p:nvPr>
        </p:nvSpPr>
        <p:spPr>
          <a:xfrm>
            <a:off x="2992437" y="3758327"/>
            <a:ext cx="4655859" cy="1044000"/>
          </a:xfrm>
          <a:prstGeom prst="rect">
            <a:avLst/>
          </a:prstGeom>
          <a:noFill/>
        </p:spPr>
        <p:txBody>
          <a:bodyPr wrap="square" lIns="0" tIns="0" rIns="0" bIns="0" rtlCol="0" anchor="ctr" anchorCtr="0">
            <a:normAutofit/>
          </a:bodyPr>
          <a:p>
            <a:pPr algn="just" fontAlgn="b">
              <a:lnSpc>
                <a:spcPct val="150000"/>
              </a:lnSpc>
              <a:spcBef>
                <a:spcPct val="0"/>
              </a:spcBef>
              <a:spcAft>
                <a:spcPct val="0"/>
              </a:spcAft>
            </a:pPr>
            <a:r>
              <a:rPr lang="zh-CN" altLang="en-US" sz="1600" dirty="0">
                <a:solidFill>
                  <a:schemeClr val="tx1">
                    <a:lumMod val="85000"/>
                    <a:lumOff val="15000"/>
                  </a:schemeClr>
                </a:solidFill>
                <a:latin typeface="+mn-ea"/>
                <a:cs typeface="+mn-ea"/>
              </a:rPr>
              <a:t>树立终身学习的理念，通过在线课程、研讨会等方式，持续更新知识和技能。</a:t>
            </a:r>
            <a:endParaRPr lang="zh-CN" altLang="en-US" sz="1600" dirty="0">
              <a:solidFill>
                <a:schemeClr val="tx1">
                  <a:lumMod val="85000"/>
                  <a:lumOff val="15000"/>
                </a:schemeClr>
              </a:solidFill>
              <a:latin typeface="+mn-ea"/>
              <a:cs typeface="+mn-ea"/>
            </a:endParaRPr>
          </a:p>
        </p:txBody>
      </p:sp>
      <p:sp>
        <p:nvSpPr>
          <p:cNvPr id="23" name="矩形 22"/>
          <p:cNvSpPr/>
          <p:nvPr>
            <p:custDataLst>
              <p:tags r:id="rId15"/>
            </p:custDataLst>
          </p:nvPr>
        </p:nvSpPr>
        <p:spPr>
          <a:xfrm>
            <a:off x="2992437" y="4958477"/>
            <a:ext cx="4655859" cy="1044000"/>
          </a:xfrm>
          <a:prstGeom prst="rect">
            <a:avLst/>
          </a:prstGeom>
          <a:noFill/>
        </p:spPr>
        <p:txBody>
          <a:bodyPr wrap="square" lIns="0" tIns="0" rIns="0" bIns="0" rtlCol="0" anchor="ctr" anchorCtr="0">
            <a:normAutofit/>
          </a:bodyPr>
          <a:p>
            <a:pPr algn="just" fontAlgn="b">
              <a:lnSpc>
                <a:spcPct val="150000"/>
              </a:lnSpc>
              <a:spcBef>
                <a:spcPct val="0"/>
              </a:spcBef>
              <a:spcAft>
                <a:spcPct val="0"/>
              </a:spcAft>
            </a:pPr>
            <a:r>
              <a:rPr lang="zh-CN" altLang="en-US" sz="1600">
                <a:solidFill>
                  <a:schemeClr val="tx1">
                    <a:lumMod val="85000"/>
                    <a:lumOff val="15000"/>
                  </a:schemeClr>
                </a:solidFill>
                <a:latin typeface="+mn-ea"/>
                <a:cs typeface="+mn-ea"/>
              </a:rPr>
              <a:t>鼓励跨学科学习，如结合艺术与科技，以拓宽职业视野，增强就业竞争力。</a:t>
            </a:r>
            <a:endParaRPr lang="zh-CN" altLang="en-US" sz="1600">
              <a:solidFill>
                <a:schemeClr val="tx1">
                  <a:lumMod val="85000"/>
                  <a:lumOff val="15000"/>
                </a:schemeClr>
              </a:solidFill>
              <a:latin typeface="+mn-ea"/>
              <a:cs typeface="+mn-ea"/>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ctrTitle"/>
            <p:custDataLst>
              <p:tags r:id="rId1"/>
            </p:custDataLst>
          </p:nvPr>
        </p:nvSpPr>
        <p:spPr>
          <a:xfrm>
            <a:off x="1819275" y="2045970"/>
            <a:ext cx="3949700" cy="1800225"/>
          </a:xfrm>
        </p:spPr>
        <p:txBody>
          <a:bodyPr/>
          <a:p>
            <a:pPr marL="0" indent="0" algn="l">
              <a:lnSpc>
                <a:spcPct val="100000"/>
              </a:lnSpc>
              <a:spcBef>
                <a:spcPts val="0"/>
              </a:spcBef>
              <a:spcAft>
                <a:spcPts val="0"/>
              </a:spcAft>
              <a:buSzPct val="100000"/>
            </a:pPr>
            <a:r>
              <a:rPr lang="zh-CN" altLang="en-US" sz="4800" dirty="0"/>
              <a:t>谢谢观看</a:t>
            </a:r>
            <a:endParaRPr lang="zh-CN" altLang="en-US" sz="4800" dirty="0"/>
          </a:p>
        </p:txBody>
      </p:sp>
      <p:sp>
        <p:nvSpPr>
          <p:cNvPr id="8" name="署名"/>
          <p:cNvSpPr>
            <a:spLocks noGrp="1"/>
          </p:cNvSpPr>
          <p:nvPr>
            <p:custDataLst>
              <p:tags r:id="rId2"/>
            </p:custDataLst>
          </p:nvPr>
        </p:nvSpPr>
        <p:spPr>
          <a:xfrm>
            <a:off x="1563370" y="4251325"/>
            <a:ext cx="3526155" cy="504190"/>
          </a:xfrm>
          <a:prstGeom prst="rect">
            <a:avLst/>
          </a:prstGeom>
          <a:solidFill>
            <a:schemeClr val="accent1"/>
          </a:solidFill>
        </p:spPr>
        <p:txBody>
          <a:bodyPr vert="horz" wrap="square" lIns="0" tIns="0" rIns="0" bIns="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b="1" kern="1200">
                <a:solidFill>
                  <a:srgbClr val="FFFFFF"/>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000"/>
              </a:spcBef>
              <a:spcAft>
                <a:spcPts val="0"/>
              </a:spcAft>
              <a:buSzPct val="100000"/>
            </a:pPr>
            <a:r>
              <a:rPr lang="zh-CN" altLang="en-US" sz="2000" dirty="0">
                <a:solidFill>
                  <a:schemeClr val="lt1"/>
                </a:solidFill>
              </a:rPr>
              <a:t>如何提高就业竞争力</a:t>
            </a:r>
            <a:r>
              <a:rPr lang="en-US" altLang="zh-CN" sz="2000" dirty="0">
                <a:solidFill>
                  <a:schemeClr val="lt1"/>
                </a:solidFill>
              </a:rPr>
              <a:t>?</a:t>
            </a:r>
            <a:endParaRPr lang="en-US" altLang="zh-CN" sz="2000" dirty="0">
              <a:solidFill>
                <a:schemeClr val="lt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6242050" y="2992120"/>
            <a:ext cx="4986020" cy="901700"/>
          </a:xfrm>
        </p:spPr>
        <p:txBody>
          <a:bodyPr>
            <a:normAutofit fontScale="90000"/>
          </a:bodyPr>
          <a:p>
            <a:pPr marL="0" indent="0" algn="r">
              <a:lnSpc>
                <a:spcPct val="100000"/>
              </a:lnSpc>
              <a:spcBef>
                <a:spcPts val="0"/>
              </a:spcBef>
              <a:spcAft>
                <a:spcPts val="0"/>
              </a:spcAft>
              <a:buSzPct val="100000"/>
            </a:pPr>
            <a:r>
              <a:rPr lang="zh-CN" altLang="en-US" dirty="0"/>
              <a:t>职业规划的重要性</a:t>
            </a:r>
            <a:endParaRPr lang="zh-CN" altLang="en-US" dirty="0"/>
          </a:p>
        </p:txBody>
      </p:sp>
      <p:sp>
        <p:nvSpPr>
          <p:cNvPr id="3" name="节编号"/>
          <p:cNvSpPr>
            <a:spLocks noGrp="1"/>
          </p:cNvSpPr>
          <p:nvPr>
            <p:custDataLst>
              <p:tags r:id="rId2"/>
            </p:custDataLst>
          </p:nvPr>
        </p:nvSpPr>
        <p:spPr>
          <a:xfrm>
            <a:off x="6487795" y="1473200"/>
            <a:ext cx="4737735" cy="1474470"/>
          </a:xfrm>
          <a:prstGeom prst="rect">
            <a:avLst/>
          </a:prstGeom>
        </p:spPr>
        <p:txBody>
          <a:bodyPr vert="horz" wrap="none" lIns="0" tIns="0" rIns="0" bIns="0" rtlCol="0" anchor="ctr">
            <a:normAutofit/>
          </a:bodyPr>
          <a:lstStyle>
            <a:lvl1pPr marL="0" indent="0" algn="r" defTabSz="914400" rtl="0" eaLnBrk="1" latinLnBrk="0" hangingPunct="1">
              <a:lnSpc>
                <a:spcPct val="130000"/>
              </a:lnSpc>
              <a:spcBef>
                <a:spcPts val="1000"/>
              </a:spcBef>
              <a:buFont typeface="Arial" panose="020B0604020202020204" pitchFamily="34" charset="0"/>
              <a:buNone/>
              <a:defRPr sz="6600" b="1" kern="120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chemeClr val="accent1"/>
                </a:solidFill>
              </a:rPr>
              <a:t>01</a:t>
            </a:r>
            <a:endParaRPr lang="en-US" altLang="zh-CN">
              <a:solidFill>
                <a:schemeClr val="accent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data/temp/671aa82f-9918-11ef-b7d1-5e7a1e0fcb59.jpg@base@tag=imgScale&amp;m=1&amp;w=1577&amp;h=1904&amp;q=95671aa82f-9918-11ef-b7d1-5e7a1e0fcb59"/>
          <p:cNvPicPr>
            <a:picLocks noChangeAspect="1"/>
          </p:cNvPicPr>
          <p:nvPr>
            <p:custDataLst>
              <p:tags r:id="rId1"/>
            </p:custDataLst>
          </p:nvPr>
        </p:nvPicPr>
        <p:blipFill>
          <a:blip r:embed="rId2"/>
          <a:srcRect l="22399" r="22399"/>
          <a:stretch>
            <a:fillRect/>
          </a:stretch>
        </p:blipFill>
        <p:spPr>
          <a:xfrm>
            <a:off x="6511675" y="0"/>
            <a:ext cx="5680325" cy="6858000"/>
          </a:xfrm>
          <a:custGeom>
            <a:avLst/>
            <a:gdLst/>
            <a:ahLst/>
            <a:cxnLst>
              <a:cxn ang="3">
                <a:pos x="hc" y="t"/>
              </a:cxn>
              <a:cxn ang="cd2">
                <a:pos x="l" y="vc"/>
              </a:cxn>
              <a:cxn ang="cd4">
                <a:pos x="hc" y="b"/>
              </a:cxn>
              <a:cxn ang="0">
                <a:pos x="r" y="vc"/>
              </a:cxn>
            </a:cxnLst>
            <a:rect l="l" t="t" r="r" b="b"/>
            <a:pathLst>
              <a:path w="8894" h="10777">
                <a:moveTo>
                  <a:pt x="6575" y="5764"/>
                </a:moveTo>
                <a:cubicBezTo>
                  <a:pt x="6666" y="5764"/>
                  <a:pt x="6756" y="5799"/>
                  <a:pt x="6826" y="5868"/>
                </a:cubicBezTo>
                <a:lnTo>
                  <a:pt x="8894" y="7937"/>
                </a:lnTo>
                <a:lnTo>
                  <a:pt x="8894" y="9625"/>
                </a:lnTo>
                <a:lnTo>
                  <a:pt x="7742" y="10777"/>
                </a:lnTo>
                <a:lnTo>
                  <a:pt x="4807" y="10777"/>
                </a:lnTo>
                <a:lnTo>
                  <a:pt x="3362" y="9332"/>
                </a:lnTo>
                <a:cubicBezTo>
                  <a:pt x="3223" y="9193"/>
                  <a:pt x="3223" y="8969"/>
                  <a:pt x="3362" y="8830"/>
                </a:cubicBezTo>
                <a:lnTo>
                  <a:pt x="6324" y="5868"/>
                </a:lnTo>
                <a:cubicBezTo>
                  <a:pt x="6393" y="5799"/>
                  <a:pt x="6484" y="5764"/>
                  <a:pt x="6575" y="5764"/>
                </a:cubicBezTo>
                <a:close/>
                <a:moveTo>
                  <a:pt x="8894" y="3298"/>
                </a:moveTo>
                <a:lnTo>
                  <a:pt x="8894" y="7694"/>
                </a:lnTo>
                <a:lnTo>
                  <a:pt x="6947" y="5747"/>
                </a:lnTo>
                <a:cubicBezTo>
                  <a:pt x="6808" y="5609"/>
                  <a:pt x="6808" y="5384"/>
                  <a:pt x="6947" y="5246"/>
                </a:cubicBezTo>
                <a:lnTo>
                  <a:pt x="8894" y="3298"/>
                </a:lnTo>
                <a:close/>
                <a:moveTo>
                  <a:pt x="3317" y="2506"/>
                </a:moveTo>
                <a:cubicBezTo>
                  <a:pt x="3408" y="2506"/>
                  <a:pt x="3498" y="2541"/>
                  <a:pt x="3568" y="2610"/>
                </a:cubicBezTo>
                <a:lnTo>
                  <a:pt x="6229" y="5272"/>
                </a:lnTo>
                <a:cubicBezTo>
                  <a:pt x="6368" y="5410"/>
                  <a:pt x="6368" y="5635"/>
                  <a:pt x="6229" y="5773"/>
                </a:cubicBezTo>
                <a:lnTo>
                  <a:pt x="3267" y="8736"/>
                </a:lnTo>
                <a:cubicBezTo>
                  <a:pt x="3129" y="8874"/>
                  <a:pt x="2904" y="8874"/>
                  <a:pt x="2766" y="8736"/>
                </a:cubicBezTo>
                <a:lnTo>
                  <a:pt x="104" y="6074"/>
                </a:lnTo>
                <a:cubicBezTo>
                  <a:pt x="-35" y="5935"/>
                  <a:pt x="-35" y="5711"/>
                  <a:pt x="104" y="5572"/>
                </a:cubicBezTo>
                <a:lnTo>
                  <a:pt x="3066" y="2610"/>
                </a:lnTo>
                <a:cubicBezTo>
                  <a:pt x="3135" y="2541"/>
                  <a:pt x="3226" y="2506"/>
                  <a:pt x="3317" y="2506"/>
                </a:cubicBezTo>
                <a:close/>
                <a:moveTo>
                  <a:pt x="5676" y="0"/>
                </a:moveTo>
                <a:lnTo>
                  <a:pt x="8127" y="0"/>
                </a:lnTo>
                <a:lnTo>
                  <a:pt x="8894" y="767"/>
                </a:lnTo>
                <a:lnTo>
                  <a:pt x="8894" y="3109"/>
                </a:lnTo>
                <a:lnTo>
                  <a:pt x="6852" y="5151"/>
                </a:lnTo>
                <a:cubicBezTo>
                  <a:pt x="6713" y="5289"/>
                  <a:pt x="6489" y="5289"/>
                  <a:pt x="6350" y="5151"/>
                </a:cubicBezTo>
                <a:lnTo>
                  <a:pt x="3689" y="2489"/>
                </a:lnTo>
                <a:cubicBezTo>
                  <a:pt x="3550" y="2351"/>
                  <a:pt x="3550" y="2126"/>
                  <a:pt x="3689" y="1988"/>
                </a:cubicBezTo>
                <a:lnTo>
                  <a:pt x="5676" y="0"/>
                </a:lnTo>
                <a:close/>
              </a:path>
            </a:pathLst>
          </a:custGeom>
        </p:spPr>
      </p:pic>
      <p:sp>
        <p:nvSpPr>
          <p:cNvPr id="2" name="矩形 1"/>
          <p:cNvSpPr/>
          <p:nvPr>
            <p:custDataLst>
              <p:tags r:id="rId3"/>
            </p:custDataLst>
          </p:nvPr>
        </p:nvSpPr>
        <p:spPr>
          <a:xfrm>
            <a:off x="1626694" y="2085859"/>
            <a:ext cx="4316462" cy="98679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sym typeface="+mn-ea"/>
              </a:rPr>
              <a:t>设定清晰的职业目标有助于大学生在求职时更有方向感，避免盲目投递简历。</a:t>
            </a:r>
            <a:endParaRPr lang="zh-CN" altLang="en-US" sz="1400">
              <a:solidFill>
                <a:schemeClr val="tx1">
                  <a:lumMod val="85000"/>
                  <a:lumOff val="15000"/>
                </a:schemeClr>
              </a:solidFill>
              <a:latin typeface="+mn-ea"/>
              <a:cs typeface="+mn-ea"/>
              <a:sym typeface="+mn-ea"/>
            </a:endParaRPr>
          </a:p>
        </p:txBody>
      </p:sp>
      <p:sp>
        <p:nvSpPr>
          <p:cNvPr id="3" name="矩形 2"/>
          <p:cNvSpPr/>
          <p:nvPr>
            <p:custDataLst>
              <p:tags r:id="rId4"/>
            </p:custDataLst>
          </p:nvPr>
        </p:nvSpPr>
        <p:spPr>
          <a:xfrm>
            <a:off x="1626694" y="1713116"/>
            <a:ext cx="4316462" cy="325265"/>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增强职业方向感</a:t>
            </a:r>
            <a:endParaRPr lang="zh-CN" altLang="en-US" sz="2000" b="1">
              <a:solidFill>
                <a:schemeClr val="accent1"/>
              </a:solidFill>
              <a:latin typeface="+mn-ea"/>
              <a:cs typeface="+mn-ea"/>
              <a:sym typeface="+mn-ea"/>
            </a:endParaRPr>
          </a:p>
        </p:txBody>
      </p:sp>
      <p:sp>
        <p:nvSpPr>
          <p:cNvPr id="4" name="椭圆 3"/>
          <p:cNvSpPr/>
          <p:nvPr>
            <p:custDataLst>
              <p:tags r:id="rId5"/>
            </p:custDataLst>
          </p:nvPr>
        </p:nvSpPr>
        <p:spPr>
          <a:xfrm>
            <a:off x="695154" y="1734071"/>
            <a:ext cx="668668" cy="6686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spcBef>
                <a:spcPct val="0"/>
              </a:spcBef>
              <a:spcAft>
                <a:spcPct val="0"/>
              </a:spcAft>
            </a:pPr>
            <a:r>
              <a:rPr lang="en-US" altLang="zh-CN" sz="2000" b="1">
                <a:solidFill>
                  <a:schemeClr val="lt1"/>
                </a:solidFill>
                <a:latin typeface="+mn-ea"/>
                <a:cs typeface="+mn-ea"/>
                <a:sym typeface="+mn-ea"/>
              </a:rPr>
              <a:t>01</a:t>
            </a:r>
            <a:endParaRPr lang="en-US" altLang="zh-CN" sz="2000" b="1">
              <a:solidFill>
                <a:schemeClr val="lt1"/>
              </a:solidFill>
              <a:latin typeface="+mn-ea"/>
              <a:cs typeface="+mn-ea"/>
              <a:sym typeface="+mn-ea"/>
            </a:endParaRPr>
          </a:p>
        </p:txBody>
      </p:sp>
      <p:sp>
        <p:nvSpPr>
          <p:cNvPr id="5" name="矩形 4"/>
          <p:cNvSpPr/>
          <p:nvPr>
            <p:custDataLst>
              <p:tags r:id="rId6"/>
            </p:custDataLst>
          </p:nvPr>
        </p:nvSpPr>
        <p:spPr>
          <a:xfrm>
            <a:off x="1627329" y="3723515"/>
            <a:ext cx="4316462" cy="986796"/>
          </a:xfrm>
          <a:prstGeom prst="rect">
            <a:avLst/>
          </a:prstGeom>
          <a:noFill/>
        </p:spPr>
        <p:txBody>
          <a:bodyPr wrap="square" lIns="0" tIns="0" rIns="0" bIns="0" rtlCol="0" anchor="t" anchorCtr="0">
            <a:norm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sym typeface="+mn-ea"/>
              </a:rPr>
              <a:t>明确目标后，学生可以针对性地提升相关技能和知识，从而在职场竞争中脱颖而出。</a:t>
            </a:r>
            <a:endParaRPr lang="zh-CN" altLang="en-US" sz="1400">
              <a:solidFill>
                <a:schemeClr val="tx1">
                  <a:lumMod val="85000"/>
                  <a:lumOff val="15000"/>
                </a:schemeClr>
              </a:solidFill>
              <a:latin typeface="+mn-ea"/>
              <a:cs typeface="+mn-ea"/>
              <a:sym typeface="+mn-ea"/>
            </a:endParaRPr>
          </a:p>
        </p:txBody>
      </p:sp>
      <p:sp>
        <p:nvSpPr>
          <p:cNvPr id="7" name="矩形 6"/>
          <p:cNvSpPr/>
          <p:nvPr>
            <p:custDataLst>
              <p:tags r:id="rId7"/>
            </p:custDataLst>
          </p:nvPr>
        </p:nvSpPr>
        <p:spPr>
          <a:xfrm>
            <a:off x="1627329" y="3350772"/>
            <a:ext cx="4316462" cy="325265"/>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提升个人竞争力</a:t>
            </a:r>
            <a:endParaRPr lang="zh-CN" altLang="en-US" sz="2000" b="1">
              <a:solidFill>
                <a:schemeClr val="accent1"/>
              </a:solidFill>
              <a:latin typeface="+mn-ea"/>
              <a:cs typeface="+mn-ea"/>
              <a:sym typeface="+mn-ea"/>
            </a:endParaRPr>
          </a:p>
        </p:txBody>
      </p:sp>
      <p:sp>
        <p:nvSpPr>
          <p:cNvPr id="8" name="椭圆 7"/>
          <p:cNvSpPr/>
          <p:nvPr>
            <p:custDataLst>
              <p:tags r:id="rId8"/>
            </p:custDataLst>
          </p:nvPr>
        </p:nvSpPr>
        <p:spPr>
          <a:xfrm>
            <a:off x="696424" y="3371727"/>
            <a:ext cx="668668" cy="6686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spcBef>
                <a:spcPct val="0"/>
              </a:spcBef>
              <a:spcAft>
                <a:spcPct val="0"/>
              </a:spcAft>
            </a:pPr>
            <a:r>
              <a:rPr lang="en-US" altLang="zh-CN" sz="2000" b="1">
                <a:solidFill>
                  <a:schemeClr val="lt1"/>
                </a:solidFill>
                <a:latin typeface="+mn-ea"/>
                <a:cs typeface="+mn-ea"/>
                <a:sym typeface="+mn-ea"/>
              </a:rPr>
              <a:t>02</a:t>
            </a:r>
            <a:endParaRPr lang="en-US" altLang="zh-CN" sz="2000" b="1">
              <a:solidFill>
                <a:schemeClr val="lt1"/>
              </a:solidFill>
              <a:latin typeface="+mn-ea"/>
              <a:cs typeface="+mn-ea"/>
              <a:sym typeface="+mn-ea"/>
            </a:endParaRPr>
          </a:p>
        </p:txBody>
      </p:sp>
      <p:sp>
        <p:nvSpPr>
          <p:cNvPr id="9" name="矩形 8"/>
          <p:cNvSpPr/>
          <p:nvPr>
            <p:custDataLst>
              <p:tags r:id="rId9"/>
            </p:custDataLst>
          </p:nvPr>
        </p:nvSpPr>
        <p:spPr>
          <a:xfrm>
            <a:off x="1627329" y="5361171"/>
            <a:ext cx="4316462" cy="986796"/>
          </a:xfrm>
          <a:prstGeom prst="rect">
            <a:avLst/>
          </a:prstGeom>
          <a:noFill/>
        </p:spPr>
        <p:txBody>
          <a:bodyPr wrap="square" lIns="0" tIns="0" rIns="0" bIns="0" rtlCol="0" anchor="t" anchorCtr="0">
            <a:normAutofit/>
          </a:bodyPr>
          <a:p>
            <a:pPr algn="just">
              <a:lnSpc>
                <a:spcPct val="150000"/>
              </a:lnSpc>
              <a:spcBef>
                <a:spcPct val="0"/>
              </a:spcBef>
              <a:spcAft>
                <a:spcPct val="0"/>
              </a:spcAft>
            </a:pPr>
            <a:r>
              <a:rPr lang="zh-CN" altLang="en-US" sz="1400">
                <a:solidFill>
                  <a:schemeClr val="tx1">
                    <a:lumMod val="85000"/>
                    <a:lumOff val="15000"/>
                  </a:schemeClr>
                </a:solidFill>
                <a:latin typeface="+mn-ea"/>
                <a:cs typeface="+mn-ea"/>
                <a:sym typeface="+mn-ea"/>
              </a:rPr>
              <a:t>职业目标的设定与实现过程，是个人成长和自我实现的重要途径，有助于塑造职业身份。</a:t>
            </a:r>
            <a:endParaRPr lang="zh-CN" altLang="en-US" sz="1400">
              <a:solidFill>
                <a:schemeClr val="tx1">
                  <a:lumMod val="85000"/>
                  <a:lumOff val="15000"/>
                </a:schemeClr>
              </a:solidFill>
              <a:latin typeface="+mn-ea"/>
              <a:cs typeface="+mn-ea"/>
              <a:sym typeface="+mn-ea"/>
            </a:endParaRPr>
          </a:p>
        </p:txBody>
      </p:sp>
      <p:sp>
        <p:nvSpPr>
          <p:cNvPr id="10" name="矩形 9"/>
          <p:cNvSpPr/>
          <p:nvPr>
            <p:custDataLst>
              <p:tags r:id="rId10"/>
            </p:custDataLst>
          </p:nvPr>
        </p:nvSpPr>
        <p:spPr>
          <a:xfrm>
            <a:off x="1627329" y="4988428"/>
            <a:ext cx="4316462" cy="325265"/>
          </a:xfrm>
          <a:prstGeom prst="rect">
            <a:avLst/>
          </a:prstGeom>
          <a:noFill/>
        </p:spPr>
        <p:txBody>
          <a:bodyPr wrap="square" lIns="0" tIns="0" rIns="0" bIns="0" rtlCol="0" anchor="b">
            <a:noAutofit/>
          </a:bodyPr>
          <a:p>
            <a:pPr algn="just">
              <a:spcBef>
                <a:spcPct val="0"/>
              </a:spcBef>
              <a:spcAft>
                <a:spcPct val="0"/>
              </a:spcAft>
            </a:pPr>
            <a:r>
              <a:rPr lang="zh-CN" altLang="en-US" sz="2000" b="1">
                <a:solidFill>
                  <a:schemeClr val="accent1"/>
                </a:solidFill>
                <a:latin typeface="+mn-ea"/>
                <a:cs typeface="+mn-ea"/>
                <a:sym typeface="+mn-ea"/>
              </a:rPr>
              <a:t>促进个人成长</a:t>
            </a:r>
            <a:endParaRPr lang="zh-CN" altLang="en-US" sz="2000" b="1">
              <a:solidFill>
                <a:schemeClr val="accent1"/>
              </a:solidFill>
              <a:latin typeface="+mn-ea"/>
              <a:cs typeface="+mn-ea"/>
              <a:sym typeface="+mn-ea"/>
            </a:endParaRPr>
          </a:p>
        </p:txBody>
      </p:sp>
      <p:sp>
        <p:nvSpPr>
          <p:cNvPr id="11" name="椭圆 10"/>
          <p:cNvSpPr/>
          <p:nvPr>
            <p:custDataLst>
              <p:tags r:id="rId11"/>
            </p:custDataLst>
          </p:nvPr>
        </p:nvSpPr>
        <p:spPr>
          <a:xfrm>
            <a:off x="696424" y="5009383"/>
            <a:ext cx="668668" cy="6686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p>
            <a:pPr algn="ctr">
              <a:spcBef>
                <a:spcPct val="0"/>
              </a:spcBef>
              <a:spcAft>
                <a:spcPct val="0"/>
              </a:spcAft>
            </a:pPr>
            <a:r>
              <a:rPr lang="en-US" altLang="zh-CN" sz="2000" b="1">
                <a:solidFill>
                  <a:schemeClr val="lt1"/>
                </a:solidFill>
                <a:latin typeface="+mn-ea"/>
                <a:cs typeface="+mn-ea"/>
                <a:sym typeface="+mn-ea"/>
              </a:rPr>
              <a:t>03</a:t>
            </a:r>
            <a:endParaRPr lang="en-US" altLang="zh-CN" sz="2000" b="1">
              <a:solidFill>
                <a:schemeClr val="lt1"/>
              </a:solidFill>
              <a:latin typeface="+mn-ea"/>
              <a:cs typeface="+mn-ea"/>
              <a:sym typeface="+mn-ea"/>
            </a:endParaRPr>
          </a:p>
        </p:txBody>
      </p:sp>
      <p:sp>
        <p:nvSpPr>
          <p:cNvPr id="6" name="标题 5"/>
          <p:cNvSpPr>
            <a:spLocks noGrp="1"/>
          </p:cNvSpPr>
          <p:nvPr>
            <p:ph type="title"/>
            <p:custDataLst>
              <p:tags r:id="rId12"/>
            </p:custDataLst>
          </p:nvPr>
        </p:nvSpPr>
        <p:spPr/>
        <p:txBody>
          <a:bodyPr vert="horz" wrap="square" lIns="0" tIns="0" rIns="0" bIns="0" rtlCol="0" anchor="b" anchorCtr="0">
            <a:normAutofit/>
          </a:bodyPr>
          <a:lstStyle/>
          <a:p>
            <a:pPr lvl="0" algn="l">
              <a:buClrTx/>
              <a:buSzTx/>
              <a:buFontTx/>
            </a:pPr>
            <a:r>
              <a:rPr lang="zh-CN" altLang="en-US">
                <a:sym typeface="+mn-ea"/>
              </a:rPr>
              <a:t>明确职业目标</a:t>
            </a:r>
            <a:endParaRPr lang="zh-CN" altLang="en-US">
              <a:sym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19"/>
          <p:cNvSpPr/>
          <p:nvPr>
            <p:custDataLst>
              <p:tags r:id="rId1"/>
            </p:custDataLst>
          </p:nvPr>
        </p:nvSpPr>
        <p:spPr>
          <a:xfrm rot="16997927">
            <a:off x="1241672" y="1502880"/>
            <a:ext cx="4684616" cy="4935564"/>
          </a:xfrm>
          <a:custGeom>
            <a:avLst/>
            <a:gdLst>
              <a:gd name="connsiteX0" fmla="*/ 2872 w 4684616"/>
              <a:gd name="connsiteY0" fmla="*/ 264983 h 4935564"/>
              <a:gd name="connsiteX1" fmla="*/ 701344 w 4684616"/>
              <a:gd name="connsiteY1" fmla="*/ 4741409 h 4935564"/>
              <a:gd name="connsiteX2" fmla="*/ 1071749 w 4684616"/>
              <a:gd name="connsiteY2" fmla="*/ 4884532 h 4935564"/>
              <a:gd name="connsiteX3" fmla="*/ 4599173 w 4684616"/>
              <a:gd name="connsiteY3" fmla="*/ 2041423 h 4935564"/>
              <a:gd name="connsiteX4" fmla="*/ 4538002 w 4684616"/>
              <a:gd name="connsiteY4" fmla="*/ 1649068 h 4935564"/>
              <a:gd name="connsiteX5" fmla="*/ 312106 w 4684616"/>
              <a:gd name="connsiteY5" fmla="*/ 15751 h 4935564"/>
              <a:gd name="connsiteX6" fmla="*/ 2872 w 4684616"/>
              <a:gd name="connsiteY6" fmla="*/ 264983 h 493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4616" h="4935564">
                <a:moveTo>
                  <a:pt x="2872" y="264983"/>
                </a:moveTo>
                <a:lnTo>
                  <a:pt x="701344" y="4741409"/>
                </a:lnTo>
                <a:cubicBezTo>
                  <a:pt x="728618" y="4915832"/>
                  <a:pt x="934341" y="4995316"/>
                  <a:pt x="1071749" y="4884532"/>
                </a:cubicBezTo>
                <a:lnTo>
                  <a:pt x="4599173" y="2041423"/>
                </a:lnTo>
                <a:cubicBezTo>
                  <a:pt x="4736582" y="1930639"/>
                  <a:pt x="4702554" y="1712707"/>
                  <a:pt x="4538002" y="1649068"/>
                </a:cubicBezTo>
                <a:lnTo>
                  <a:pt x="312106" y="15751"/>
                </a:lnTo>
                <a:cubicBezTo>
                  <a:pt x="147424" y="-47888"/>
                  <a:pt x="-24402" y="90560"/>
                  <a:pt x="2872" y="264983"/>
                </a:cubicBezTo>
                <a:close/>
              </a:path>
            </a:pathLst>
          </a:custGeom>
          <a:noFill/>
          <a:ln w="12972" cap="flat">
            <a:solidFill>
              <a:schemeClr val="accent1"/>
            </a:solidFill>
            <a:prstDash val="solid"/>
            <a:miter/>
          </a:ln>
        </p:spPr>
        <p:txBody>
          <a:bodyPr rtlCol="0" anchor="ctr"/>
          <a:lstStyle/>
          <a:p>
            <a:endParaRPr lang="zh-CN" altLang="en-US"/>
          </a:p>
        </p:txBody>
      </p:sp>
      <p:pic>
        <p:nvPicPr>
          <p:cNvPr id="11" name="图片 10" descr="桌子前坐着穿蓝色衣服的人&#10;&#10;低可信度描述已自动生成"/>
          <p:cNvPicPr>
            <a:picLocks noChangeAspect="1"/>
          </p:cNvPicPr>
          <p:nvPr>
            <p:custDataLst>
              <p:tags r:id="rId2"/>
            </p:custDataLst>
          </p:nvPr>
        </p:nvPicPr>
        <p:blipFill>
          <a:blip r:embed="rId3"/>
          <a:srcRect t="18867" b="18867"/>
          <a:stretch>
            <a:fillRect/>
          </a:stretch>
        </p:blipFill>
        <p:spPr>
          <a:xfrm>
            <a:off x="992937" y="1544373"/>
            <a:ext cx="4956026" cy="4628870"/>
          </a:xfrm>
          <a:custGeom>
            <a:avLst/>
            <a:gdLst>
              <a:gd name="connsiteX0" fmla="*/ 1972430 w 4956026"/>
              <a:gd name="connsiteY0" fmla="*/ 1742 h 4628870"/>
              <a:gd name="connsiteX1" fmla="*/ 2183489 w 4956026"/>
              <a:gd name="connsiteY1" fmla="*/ 91347 h 4628870"/>
              <a:gd name="connsiteX2" fmla="*/ 4909573 w 4956026"/>
              <a:gd name="connsiteY2" fmla="*/ 3710010 h 4628870"/>
              <a:gd name="connsiteX3" fmla="*/ 4754331 w 4956026"/>
              <a:gd name="connsiteY3" fmla="*/ 4075581 h 4628870"/>
              <a:gd name="connsiteX4" fmla="*/ 257470 w 4956026"/>
              <a:gd name="connsiteY4" fmla="*/ 4627091 h 4628870"/>
              <a:gd name="connsiteX5" fmla="*/ 18575 w 4956026"/>
              <a:gd name="connsiteY5" fmla="*/ 4309894 h 4628870"/>
              <a:gd name="connsiteX6" fmla="*/ 1789352 w 4956026"/>
              <a:gd name="connsiteY6" fmla="*/ 139722 h 4628870"/>
              <a:gd name="connsiteX7" fmla="*/ 1972430 w 4956026"/>
              <a:gd name="connsiteY7" fmla="*/ 1742 h 462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6026" h="4628870">
                <a:moveTo>
                  <a:pt x="1972430" y="1742"/>
                </a:moveTo>
                <a:cubicBezTo>
                  <a:pt x="2049060" y="-7664"/>
                  <a:pt x="2130353" y="20861"/>
                  <a:pt x="2183489" y="91347"/>
                </a:cubicBezTo>
                <a:lnTo>
                  <a:pt x="4909573" y="3710010"/>
                </a:lnTo>
                <a:cubicBezTo>
                  <a:pt x="5015845" y="3850983"/>
                  <a:pt x="4929568" y="4054079"/>
                  <a:pt x="4754331" y="4075581"/>
                </a:cubicBezTo>
                <a:lnTo>
                  <a:pt x="257470" y="4627091"/>
                </a:lnTo>
                <a:cubicBezTo>
                  <a:pt x="82348" y="4648531"/>
                  <a:pt x="-50390" y="4472370"/>
                  <a:pt x="18575" y="4309894"/>
                </a:cubicBezTo>
                <a:lnTo>
                  <a:pt x="1789352" y="139722"/>
                </a:lnTo>
                <a:cubicBezTo>
                  <a:pt x="1823834" y="58485"/>
                  <a:pt x="1895800" y="11148"/>
                  <a:pt x="1972430" y="1742"/>
                </a:cubicBezTo>
                <a:close/>
              </a:path>
            </a:pathLst>
          </a:custGeom>
          <a:solidFill>
            <a:schemeClr val="accent1">
              <a:lumMod val="40000"/>
              <a:lumOff val="60000"/>
            </a:schemeClr>
          </a:solidFill>
          <a:ln w="6350">
            <a:solidFill>
              <a:schemeClr val="tx1">
                <a:lumMod val="40000"/>
                <a:lumOff val="60000"/>
                <a:alpha val="50000"/>
              </a:schemeClr>
            </a:solidFill>
          </a:ln>
        </p:spPr>
      </p:pic>
      <p:sp>
        <p:nvSpPr>
          <p:cNvPr id="2" name="标题 1"/>
          <p:cNvSpPr>
            <a:spLocks noGrp="1"/>
          </p:cNvSpPr>
          <p:nvPr>
            <p:ph type="title"/>
            <p:custDataLst>
              <p:tags r:id="rId4"/>
            </p:custDataLst>
          </p:nvPr>
        </p:nvSpPr>
        <p:spPr/>
        <p:txBody>
          <a:bodyPr/>
          <a:lstStyle/>
          <a:p>
            <a:r>
              <a:rPr lang="zh-CN" altLang="en-US"/>
              <a:t>适应社会发展需求</a:t>
            </a:r>
            <a:endParaRPr lang="zh-CN" altLang="en-US"/>
          </a:p>
        </p:txBody>
      </p:sp>
      <p:sp>
        <p:nvSpPr>
          <p:cNvPr id="23" name="任意多边形: 形状 22"/>
          <p:cNvSpPr/>
          <p:nvPr>
            <p:custDataLst>
              <p:tags r:id="rId5"/>
            </p:custDataLst>
          </p:nvPr>
        </p:nvSpPr>
        <p:spPr>
          <a:xfrm rot="1423705" flipH="1">
            <a:off x="4432935" y="2431415"/>
            <a:ext cx="713105" cy="789305"/>
          </a:xfrm>
          <a:custGeom>
            <a:avLst/>
            <a:gdLst>
              <a:gd name="connsiteX0" fmla="*/ 380 w 4357653"/>
              <a:gd name="connsiteY0" fmla="*/ 242476 h 4820529"/>
              <a:gd name="connsiteX1" fmla="*/ 244416 w 4357653"/>
              <a:gd name="connsiteY1" fmla="*/ 4603702 h 4820529"/>
              <a:gd name="connsiteX2" fmla="*/ 598977 w 4357653"/>
              <a:gd name="connsiteY2" fmla="*/ 4782801 h 4820529"/>
              <a:gd name="connsiteX3" fmla="*/ 4253939 w 4357653"/>
              <a:gd name="connsiteY3" fmla="*/ 2390880 h 4820529"/>
              <a:gd name="connsiteX4" fmla="*/ 4231730 w 4357653"/>
              <a:gd name="connsiteY4" fmla="*/ 1994369 h 4820529"/>
              <a:gd name="connsiteX5" fmla="*/ 332602 w 4357653"/>
              <a:gd name="connsiteY5" fmla="*/ 24934 h 4820529"/>
              <a:gd name="connsiteX6" fmla="*/ 380 w 4357653"/>
              <a:gd name="connsiteY6" fmla="*/ 242476 h 482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653" h="4820529">
                <a:moveTo>
                  <a:pt x="380" y="242476"/>
                </a:moveTo>
                <a:lnTo>
                  <a:pt x="244416" y="4603702"/>
                </a:lnTo>
                <a:cubicBezTo>
                  <a:pt x="254287" y="4779943"/>
                  <a:pt x="451178" y="4879428"/>
                  <a:pt x="598977" y="4782801"/>
                </a:cubicBezTo>
                <a:lnTo>
                  <a:pt x="4253939" y="2390880"/>
                </a:lnTo>
                <a:cubicBezTo>
                  <a:pt x="4401607" y="2294252"/>
                  <a:pt x="4389269" y="2073853"/>
                  <a:pt x="4231730" y="1994369"/>
                </a:cubicBezTo>
                <a:lnTo>
                  <a:pt x="332602" y="24934"/>
                </a:lnTo>
                <a:cubicBezTo>
                  <a:pt x="175062" y="-54550"/>
                  <a:pt x="-9491" y="66235"/>
                  <a:pt x="380" y="242476"/>
                </a:cubicBezTo>
                <a:close/>
              </a:path>
            </a:pathLst>
          </a:custGeom>
          <a:gradFill>
            <a:gsLst>
              <a:gs pos="0">
                <a:schemeClr val="accent1">
                  <a:alpha val="76000"/>
                </a:schemeClr>
              </a:gs>
              <a:gs pos="100000">
                <a:schemeClr val="accent1">
                  <a:lumMod val="30000"/>
                  <a:lumOff val="70000"/>
                  <a:alpha val="0"/>
                </a:schemeClr>
              </a:gs>
            </a:gsLst>
            <a:lin ang="10800000" scaled="1"/>
          </a:gradFill>
          <a:ln w="12972" cap="flat">
            <a:noFill/>
            <a:prstDash val="solid"/>
            <a:miter/>
          </a:ln>
        </p:spPr>
        <p:txBody>
          <a:bodyPr rtlCol="0" anchor="ctr"/>
          <a:lstStyle/>
          <a:p>
            <a:endParaRPr lang="zh-CN" altLang="en-US" dirty="0"/>
          </a:p>
        </p:txBody>
      </p:sp>
      <p:sp>
        <p:nvSpPr>
          <p:cNvPr id="26" name="任意多边形: 形状 25"/>
          <p:cNvSpPr/>
          <p:nvPr>
            <p:custDataLst>
              <p:tags r:id="rId6"/>
            </p:custDataLst>
          </p:nvPr>
        </p:nvSpPr>
        <p:spPr>
          <a:xfrm rot="10800000" flipH="1">
            <a:off x="997940" y="3829316"/>
            <a:ext cx="376835" cy="416863"/>
          </a:xfrm>
          <a:custGeom>
            <a:avLst/>
            <a:gdLst>
              <a:gd name="connsiteX0" fmla="*/ 380 w 4357653"/>
              <a:gd name="connsiteY0" fmla="*/ 242476 h 4820529"/>
              <a:gd name="connsiteX1" fmla="*/ 244416 w 4357653"/>
              <a:gd name="connsiteY1" fmla="*/ 4603702 h 4820529"/>
              <a:gd name="connsiteX2" fmla="*/ 598977 w 4357653"/>
              <a:gd name="connsiteY2" fmla="*/ 4782801 h 4820529"/>
              <a:gd name="connsiteX3" fmla="*/ 4253939 w 4357653"/>
              <a:gd name="connsiteY3" fmla="*/ 2390880 h 4820529"/>
              <a:gd name="connsiteX4" fmla="*/ 4231730 w 4357653"/>
              <a:gd name="connsiteY4" fmla="*/ 1994369 h 4820529"/>
              <a:gd name="connsiteX5" fmla="*/ 332602 w 4357653"/>
              <a:gd name="connsiteY5" fmla="*/ 24934 h 4820529"/>
              <a:gd name="connsiteX6" fmla="*/ 380 w 4357653"/>
              <a:gd name="connsiteY6" fmla="*/ 242476 h 482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653" h="4820529">
                <a:moveTo>
                  <a:pt x="380" y="242476"/>
                </a:moveTo>
                <a:lnTo>
                  <a:pt x="244416" y="4603702"/>
                </a:lnTo>
                <a:cubicBezTo>
                  <a:pt x="254287" y="4779943"/>
                  <a:pt x="451178" y="4879428"/>
                  <a:pt x="598977" y="4782801"/>
                </a:cubicBezTo>
                <a:lnTo>
                  <a:pt x="4253939" y="2390880"/>
                </a:lnTo>
                <a:cubicBezTo>
                  <a:pt x="4401607" y="2294252"/>
                  <a:pt x="4389269" y="2073853"/>
                  <a:pt x="4231730" y="1994369"/>
                </a:cubicBezTo>
                <a:lnTo>
                  <a:pt x="332602" y="24934"/>
                </a:lnTo>
                <a:cubicBezTo>
                  <a:pt x="175062" y="-54550"/>
                  <a:pt x="-9491" y="66235"/>
                  <a:pt x="380" y="242476"/>
                </a:cubicBezTo>
                <a:close/>
              </a:path>
            </a:pathLst>
          </a:custGeom>
          <a:gradFill>
            <a:gsLst>
              <a:gs pos="100000">
                <a:schemeClr val="accent1">
                  <a:lumMod val="60000"/>
                  <a:lumOff val="40000"/>
                </a:schemeClr>
              </a:gs>
              <a:gs pos="0">
                <a:schemeClr val="accent1">
                  <a:lumMod val="30000"/>
                  <a:lumOff val="70000"/>
                  <a:alpha val="0"/>
                </a:schemeClr>
              </a:gs>
            </a:gsLst>
            <a:lin ang="10800000" scaled="1"/>
          </a:gradFill>
          <a:ln w="12972" cap="flat">
            <a:noFill/>
            <a:prstDash val="solid"/>
            <a:miter/>
          </a:ln>
        </p:spPr>
        <p:txBody>
          <a:bodyPr rtlCol="0" anchor="ctr"/>
          <a:lstStyle/>
          <a:p>
            <a:endParaRPr lang="zh-CN" altLang="en-US" dirty="0"/>
          </a:p>
        </p:txBody>
      </p:sp>
      <p:sp>
        <p:nvSpPr>
          <p:cNvPr id="34" name="任意多边形: 形状 33"/>
          <p:cNvSpPr/>
          <p:nvPr>
            <p:custDataLst>
              <p:tags r:id="rId7"/>
            </p:custDataLst>
          </p:nvPr>
        </p:nvSpPr>
        <p:spPr>
          <a:xfrm rot="10800000" flipH="1">
            <a:off x="4304326" y="5666420"/>
            <a:ext cx="537759" cy="594881"/>
          </a:xfrm>
          <a:custGeom>
            <a:avLst/>
            <a:gdLst>
              <a:gd name="connsiteX0" fmla="*/ 380 w 4357653"/>
              <a:gd name="connsiteY0" fmla="*/ 242476 h 4820529"/>
              <a:gd name="connsiteX1" fmla="*/ 244416 w 4357653"/>
              <a:gd name="connsiteY1" fmla="*/ 4603702 h 4820529"/>
              <a:gd name="connsiteX2" fmla="*/ 598977 w 4357653"/>
              <a:gd name="connsiteY2" fmla="*/ 4782801 h 4820529"/>
              <a:gd name="connsiteX3" fmla="*/ 4253939 w 4357653"/>
              <a:gd name="connsiteY3" fmla="*/ 2390880 h 4820529"/>
              <a:gd name="connsiteX4" fmla="*/ 4231730 w 4357653"/>
              <a:gd name="connsiteY4" fmla="*/ 1994369 h 4820529"/>
              <a:gd name="connsiteX5" fmla="*/ 332602 w 4357653"/>
              <a:gd name="connsiteY5" fmla="*/ 24934 h 4820529"/>
              <a:gd name="connsiteX6" fmla="*/ 380 w 4357653"/>
              <a:gd name="connsiteY6" fmla="*/ 242476 h 482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653" h="4820529">
                <a:moveTo>
                  <a:pt x="380" y="242476"/>
                </a:moveTo>
                <a:lnTo>
                  <a:pt x="244416" y="4603702"/>
                </a:lnTo>
                <a:cubicBezTo>
                  <a:pt x="254287" y="4779943"/>
                  <a:pt x="451178" y="4879428"/>
                  <a:pt x="598977" y="4782801"/>
                </a:cubicBezTo>
                <a:lnTo>
                  <a:pt x="4253939" y="2390880"/>
                </a:lnTo>
                <a:cubicBezTo>
                  <a:pt x="4401607" y="2294252"/>
                  <a:pt x="4389269" y="2073853"/>
                  <a:pt x="4231730" y="1994369"/>
                </a:cubicBezTo>
                <a:lnTo>
                  <a:pt x="332602" y="24934"/>
                </a:lnTo>
                <a:cubicBezTo>
                  <a:pt x="175062" y="-54550"/>
                  <a:pt x="-9491" y="66235"/>
                  <a:pt x="380" y="242476"/>
                </a:cubicBezTo>
                <a:close/>
              </a:path>
            </a:pathLst>
          </a:custGeom>
          <a:gradFill>
            <a:gsLst>
              <a:gs pos="100000">
                <a:schemeClr val="accent1">
                  <a:lumMod val="60000"/>
                  <a:lumOff val="40000"/>
                </a:schemeClr>
              </a:gs>
              <a:gs pos="0">
                <a:schemeClr val="accent1">
                  <a:lumMod val="30000"/>
                  <a:lumOff val="70000"/>
                  <a:alpha val="0"/>
                </a:schemeClr>
              </a:gs>
            </a:gsLst>
            <a:lin ang="10800000" scaled="1"/>
          </a:gradFill>
          <a:ln w="12972" cap="flat">
            <a:noFill/>
            <a:prstDash val="solid"/>
            <a:miter/>
          </a:ln>
        </p:spPr>
        <p:txBody>
          <a:bodyPr rtlCol="0" anchor="ctr"/>
          <a:lstStyle/>
          <a:p>
            <a:endParaRPr lang="zh-CN" altLang="en-US" dirty="0"/>
          </a:p>
        </p:txBody>
      </p:sp>
      <p:sp>
        <p:nvSpPr>
          <p:cNvPr id="10" name="矩形 9"/>
          <p:cNvSpPr/>
          <p:nvPr>
            <p:custDataLst>
              <p:tags r:id="rId8"/>
            </p:custDataLst>
          </p:nvPr>
        </p:nvSpPr>
        <p:spPr>
          <a:xfrm>
            <a:off x="6668452" y="3628050"/>
            <a:ext cx="4457701" cy="90182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solidFill>
                  <a:schemeClr val="tx1">
                    <a:lumMod val="85000"/>
                    <a:lumOff val="15000"/>
                  </a:schemeClr>
                </a:solidFill>
                <a:latin typeface="+mn-ea"/>
                <a:cs typeface="+mn-ea"/>
              </a:rPr>
              <a:t>不断学习新技能和知识，如编程、外语等，以满足不断变化的职场需求，提高就业竞争力。</a:t>
            </a:r>
            <a:endParaRPr lang="zh-CN" altLang="en-US" sz="1400">
              <a:solidFill>
                <a:schemeClr val="tx1">
                  <a:lumMod val="85000"/>
                  <a:lumOff val="15000"/>
                </a:schemeClr>
              </a:solidFill>
              <a:latin typeface="+mn-ea"/>
              <a:cs typeface="+mn-ea"/>
            </a:endParaRPr>
          </a:p>
        </p:txBody>
      </p:sp>
      <p:sp>
        <p:nvSpPr>
          <p:cNvPr id="12" name="矩形 11"/>
          <p:cNvSpPr/>
          <p:nvPr>
            <p:custDataLst>
              <p:tags r:id="rId9"/>
            </p:custDataLst>
          </p:nvPr>
        </p:nvSpPr>
        <p:spPr>
          <a:xfrm>
            <a:off x="6669087" y="3045672"/>
            <a:ext cx="4457701" cy="461022"/>
          </a:xfrm>
          <a:prstGeom prst="rect">
            <a:avLst/>
          </a:prstGeom>
          <a:noFill/>
        </p:spPr>
        <p:txBody>
          <a:bodyPr wrap="square" lIns="0" tIns="0" rIns="0" bIns="0" rtlCol="0" anchor="b">
            <a:noAutofit/>
          </a:bodyPr>
          <a:p>
            <a:pPr>
              <a:spcBef>
                <a:spcPct val="0"/>
              </a:spcBef>
              <a:spcAft>
                <a:spcPct val="0"/>
              </a:spcAft>
            </a:pPr>
            <a:r>
              <a:rPr lang="zh-CN" altLang="en-US" b="1">
                <a:solidFill>
                  <a:schemeClr val="accent1"/>
                </a:solidFill>
                <a:latin typeface="+mn-ea"/>
                <a:cs typeface="+mn-ea"/>
              </a:rPr>
              <a:t>提升个人技能</a:t>
            </a:r>
            <a:endParaRPr lang="zh-CN" altLang="en-US" b="1">
              <a:solidFill>
                <a:schemeClr val="accent1"/>
              </a:solidFill>
              <a:latin typeface="+mn-ea"/>
              <a:cs typeface="+mn-ea"/>
            </a:endParaRPr>
          </a:p>
        </p:txBody>
      </p:sp>
      <p:sp>
        <p:nvSpPr>
          <p:cNvPr id="13" name="矩形 12"/>
          <p:cNvSpPr/>
          <p:nvPr>
            <p:custDataLst>
              <p:tags r:id="rId10"/>
            </p:custDataLst>
          </p:nvPr>
        </p:nvSpPr>
        <p:spPr>
          <a:xfrm>
            <a:off x="6668452" y="5204980"/>
            <a:ext cx="4457701" cy="90182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solidFill>
                  <a:schemeClr val="tx1">
                    <a:lumMod val="85000"/>
                    <a:lumOff val="15000"/>
                  </a:schemeClr>
                </a:solidFill>
                <a:latin typeface="+mn-ea"/>
                <a:cs typeface="+mn-ea"/>
              </a:rPr>
              <a:t>培养良好的适应能力，如灵活应变、跨文化交流等，以适应全球化背景下的职业挑战。</a:t>
            </a:r>
            <a:endParaRPr lang="zh-CN" altLang="en-US" sz="1400">
              <a:solidFill>
                <a:schemeClr val="tx1">
                  <a:lumMod val="85000"/>
                  <a:lumOff val="15000"/>
                </a:schemeClr>
              </a:solidFill>
              <a:latin typeface="+mn-ea"/>
              <a:cs typeface="+mn-ea"/>
            </a:endParaRPr>
          </a:p>
        </p:txBody>
      </p:sp>
      <p:sp>
        <p:nvSpPr>
          <p:cNvPr id="15" name="矩形 14"/>
          <p:cNvSpPr/>
          <p:nvPr>
            <p:custDataLst>
              <p:tags r:id="rId11"/>
            </p:custDataLst>
          </p:nvPr>
        </p:nvSpPr>
        <p:spPr>
          <a:xfrm>
            <a:off x="6669722" y="4622602"/>
            <a:ext cx="4457702" cy="461022"/>
          </a:xfrm>
          <a:prstGeom prst="rect">
            <a:avLst/>
          </a:prstGeom>
          <a:noFill/>
        </p:spPr>
        <p:txBody>
          <a:bodyPr wrap="square" lIns="0" tIns="0" rIns="0" bIns="0" rtlCol="0" anchor="b">
            <a:noAutofit/>
          </a:bodyPr>
          <a:p>
            <a:pPr>
              <a:spcBef>
                <a:spcPct val="0"/>
              </a:spcBef>
              <a:spcAft>
                <a:spcPct val="0"/>
              </a:spcAft>
            </a:pPr>
            <a:r>
              <a:rPr lang="zh-CN" altLang="en-US" b="1">
                <a:solidFill>
                  <a:schemeClr val="accent1"/>
                </a:solidFill>
                <a:latin typeface="+mn-ea"/>
                <a:cs typeface="+mn-ea"/>
              </a:rPr>
              <a:t>增强适应能力</a:t>
            </a:r>
            <a:endParaRPr lang="zh-CN" altLang="en-US" b="1">
              <a:solidFill>
                <a:schemeClr val="accent1"/>
              </a:solidFill>
              <a:latin typeface="+mn-ea"/>
              <a:cs typeface="+mn-ea"/>
            </a:endParaRPr>
          </a:p>
        </p:txBody>
      </p:sp>
      <p:sp>
        <p:nvSpPr>
          <p:cNvPr id="17" name="矩形 16"/>
          <p:cNvSpPr/>
          <p:nvPr>
            <p:custDataLst>
              <p:tags r:id="rId12"/>
            </p:custDataLst>
          </p:nvPr>
        </p:nvSpPr>
        <p:spPr>
          <a:xfrm>
            <a:off x="6668452" y="2050485"/>
            <a:ext cx="4457701" cy="902394"/>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solidFill>
                  <a:schemeClr val="tx1">
                    <a:lumMod val="85000"/>
                    <a:lumOff val="15000"/>
                  </a:schemeClr>
                </a:solidFill>
                <a:latin typeface="+mn-ea"/>
                <a:cs typeface="+mn-ea"/>
              </a:rPr>
              <a:t>了解并适应行业发展趋势，如人工智能、大数据等，有助于大学生提前布局未来职业方向。</a:t>
            </a:r>
            <a:endParaRPr lang="zh-CN" altLang="en-US" sz="1400">
              <a:solidFill>
                <a:schemeClr val="tx1">
                  <a:lumMod val="85000"/>
                  <a:lumOff val="15000"/>
                </a:schemeClr>
              </a:solidFill>
              <a:latin typeface="+mn-ea"/>
              <a:cs typeface="+mn-ea"/>
            </a:endParaRPr>
          </a:p>
        </p:txBody>
      </p:sp>
      <p:sp>
        <p:nvSpPr>
          <p:cNvPr id="18" name="矩形 17"/>
          <p:cNvSpPr/>
          <p:nvPr>
            <p:custDataLst>
              <p:tags r:id="rId13"/>
            </p:custDataLst>
          </p:nvPr>
        </p:nvSpPr>
        <p:spPr>
          <a:xfrm>
            <a:off x="6668452" y="1468742"/>
            <a:ext cx="4457701" cy="461022"/>
          </a:xfrm>
          <a:prstGeom prst="rect">
            <a:avLst/>
          </a:prstGeom>
          <a:noFill/>
        </p:spPr>
        <p:txBody>
          <a:bodyPr wrap="square" lIns="0" tIns="0" rIns="0" bIns="0" rtlCol="0" anchor="b">
            <a:noAutofit/>
          </a:bodyPr>
          <a:p>
            <a:pPr>
              <a:spcBef>
                <a:spcPct val="0"/>
              </a:spcBef>
              <a:spcAft>
                <a:spcPct val="0"/>
              </a:spcAft>
            </a:pPr>
            <a:r>
              <a:rPr lang="zh-CN" altLang="en-US" b="1">
                <a:solidFill>
                  <a:schemeClr val="accent1"/>
                </a:solidFill>
                <a:latin typeface="+mn-ea"/>
                <a:cs typeface="+mn-ea"/>
              </a:rPr>
              <a:t>把握行业趋势</a:t>
            </a:r>
            <a:endParaRPr lang="zh-CN" altLang="en-US" b="1">
              <a:solidFill>
                <a:schemeClr val="accent1"/>
              </a:solidFill>
              <a:latin typeface="+mn-ea"/>
              <a:cs typeface="+mn-ea"/>
            </a:endParaRPr>
          </a:p>
        </p:txBody>
      </p:sp>
    </p:spTree>
    <p:custDataLst>
      <p:tags r:id="rId1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normAutofit fontScale="90000"/>
          </a:bodyPr>
          <a:p>
            <a:pPr marL="0" indent="0" algn="r">
              <a:lnSpc>
                <a:spcPct val="100000"/>
              </a:lnSpc>
              <a:spcBef>
                <a:spcPts val="0"/>
              </a:spcBef>
              <a:spcAft>
                <a:spcPts val="0"/>
              </a:spcAft>
              <a:buSzPct val="100000"/>
            </a:pPr>
            <a:r>
              <a:rPr lang="zh-CN" altLang="en-US" dirty="0"/>
              <a:t>自我认知与定位</a:t>
            </a:r>
            <a:endParaRPr lang="zh-CN" altLang="en-US" dirty="0"/>
          </a:p>
        </p:txBody>
      </p:sp>
      <p:sp>
        <p:nvSpPr>
          <p:cNvPr id="3" name="节编号"/>
          <p:cNvSpPr>
            <a:spLocks noGrp="1"/>
          </p:cNvSpPr>
          <p:nvPr>
            <p:custDataLst>
              <p:tags r:id="rId2"/>
            </p:custDataLst>
          </p:nvPr>
        </p:nvSpPr>
        <p:spPr>
          <a:xfrm>
            <a:off x="6487795" y="1473200"/>
            <a:ext cx="4737735" cy="1474470"/>
          </a:xfrm>
          <a:prstGeom prst="rect">
            <a:avLst/>
          </a:prstGeom>
        </p:spPr>
        <p:txBody>
          <a:bodyPr vert="horz" wrap="none" lIns="0" tIns="0" rIns="0" bIns="0" rtlCol="0" anchor="ctr">
            <a:normAutofit/>
          </a:bodyPr>
          <a:lstStyle>
            <a:lvl1pPr marL="0" indent="0" algn="r" defTabSz="914400" rtl="0" eaLnBrk="1" latinLnBrk="0" hangingPunct="1">
              <a:lnSpc>
                <a:spcPct val="130000"/>
              </a:lnSpc>
              <a:spcBef>
                <a:spcPts val="1000"/>
              </a:spcBef>
              <a:buFont typeface="Arial" panose="020B0604020202020204" pitchFamily="34" charset="0"/>
              <a:buNone/>
              <a:defRPr sz="6600" b="1" kern="120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chemeClr val="accent1"/>
                </a:solidFill>
              </a:rPr>
              <a:t>02</a:t>
            </a:r>
            <a:endParaRPr lang="en-US" altLang="zh-CN">
              <a:solidFill>
                <a:schemeClr val="accent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1165540" y="394405"/>
            <a:ext cx="10330459" cy="792000"/>
          </a:xfrm>
        </p:spPr>
        <p:txBody>
          <a:bodyPr wrap="square">
            <a:normAutofit/>
          </a:bodyPr>
          <a:lstStyle/>
          <a:p>
            <a:r>
              <a:rPr lang="zh-CN" altLang="en-US" dirty="0">
                <a:sym typeface="+mn-ea"/>
              </a:rPr>
              <a:t>了解个人兴趣</a:t>
            </a:r>
            <a:endParaRPr lang="zh-CN" altLang="en-US" dirty="0">
              <a:sym typeface="+mn-ea"/>
            </a:endParaRPr>
          </a:p>
        </p:txBody>
      </p:sp>
      <p:cxnSp>
        <p:nvCxnSpPr>
          <p:cNvPr id="17" name="直接连接符 16"/>
          <p:cNvCxnSpPr/>
          <p:nvPr>
            <p:custDataLst>
              <p:tags r:id="rId2"/>
            </p:custDataLst>
          </p:nvPr>
        </p:nvCxnSpPr>
        <p:spPr>
          <a:xfrm>
            <a:off x="744858" y="4415169"/>
            <a:ext cx="30983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http://photo-static-api.fotomore.com/creative/vcg/400/version23/VCG21gic13483260.jpg"/>
          <p:cNvPicPr>
            <a:picLocks noChangeAspect="1"/>
          </p:cNvPicPr>
          <p:nvPr>
            <p:custDataLst>
              <p:tags r:id="rId3"/>
            </p:custDataLst>
          </p:nvPr>
        </p:nvPicPr>
        <p:blipFill>
          <a:blip r:embed="rId4"/>
          <a:srcRect t="2331" b="2331"/>
          <a:stretch>
            <a:fillRect/>
          </a:stretch>
        </p:blipFill>
        <p:spPr>
          <a:xfrm>
            <a:off x="709931" y="1710544"/>
            <a:ext cx="3168186" cy="2013655"/>
          </a:xfrm>
          <a:prstGeom prst="roundRect">
            <a:avLst>
              <a:gd name="adj" fmla="val 9726"/>
            </a:avLst>
          </a:prstGeom>
          <a:ln>
            <a:solidFill>
              <a:schemeClr val="accent1">
                <a:lumMod val="75000"/>
              </a:schemeClr>
            </a:solidFill>
          </a:ln>
        </p:spPr>
      </p:pic>
      <p:sp>
        <p:nvSpPr>
          <p:cNvPr id="19" name="矩形 18"/>
          <p:cNvSpPr/>
          <p:nvPr>
            <p:custDataLst>
              <p:tags r:id="rId5"/>
            </p:custDataLst>
          </p:nvPr>
        </p:nvSpPr>
        <p:spPr>
          <a:xfrm>
            <a:off x="841384" y="3822679"/>
            <a:ext cx="2349654" cy="597762"/>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rPr>
              <a:t>参加兴趣小组</a:t>
            </a:r>
            <a:endParaRPr lang="zh-CN" altLang="en-US" sz="2000" b="1">
              <a:solidFill>
                <a:schemeClr val="accent1"/>
              </a:solidFill>
              <a:latin typeface="+mn-ea"/>
              <a:cs typeface="+mn-ea"/>
            </a:endParaRPr>
          </a:p>
        </p:txBody>
      </p:sp>
      <p:sp>
        <p:nvSpPr>
          <p:cNvPr id="20" name="矩形 19"/>
          <p:cNvSpPr/>
          <p:nvPr>
            <p:custDataLst>
              <p:tags r:id="rId6"/>
            </p:custDataLst>
          </p:nvPr>
        </p:nvSpPr>
        <p:spPr>
          <a:xfrm>
            <a:off x="3288182" y="3817598"/>
            <a:ext cx="554733" cy="597763"/>
          </a:xfrm>
          <a:prstGeom prst="rect">
            <a:avLst/>
          </a:prstGeom>
          <a:noFill/>
        </p:spPr>
        <p:txBody>
          <a:bodyPr wrap="none" lIns="0" tIns="0" rIns="0" bIns="0" rtlCol="0" anchor="ctr">
            <a:noAutofit/>
          </a:bodyPr>
          <a:p>
            <a:pPr algn="r">
              <a:spcBef>
                <a:spcPct val="0"/>
              </a:spcBef>
              <a:spcAft>
                <a:spcPct val="0"/>
              </a:spcAft>
            </a:pPr>
            <a:r>
              <a:rPr lang="en-US" altLang="zh-CN" sz="2400" b="1" dirty="0">
                <a:solidFill>
                  <a:schemeClr val="accent1"/>
                </a:solidFill>
                <a:latin typeface="+mn-ea"/>
                <a:cs typeface="+mn-ea"/>
              </a:rPr>
              <a:t>01</a:t>
            </a:r>
            <a:endParaRPr lang="en-US" altLang="zh-CN" sz="2400" b="1" dirty="0">
              <a:solidFill>
                <a:schemeClr val="accent1"/>
              </a:solidFill>
              <a:latin typeface="+mn-ea"/>
              <a:cs typeface="+mn-ea"/>
            </a:endParaRPr>
          </a:p>
        </p:txBody>
      </p:sp>
      <p:sp>
        <p:nvSpPr>
          <p:cNvPr id="21" name="矩形 20"/>
          <p:cNvSpPr/>
          <p:nvPr>
            <p:custDataLst>
              <p:tags r:id="rId7"/>
            </p:custDataLst>
          </p:nvPr>
        </p:nvSpPr>
        <p:spPr>
          <a:xfrm>
            <a:off x="841384" y="4519315"/>
            <a:ext cx="3001882" cy="2122803"/>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加入与个人兴趣相关的社团或小组，如摄影、编程等，以实践和探索兴趣所在。</a:t>
            </a:r>
            <a:endParaRPr lang="zh-CN" altLang="en-US" sz="1600" dirty="0">
              <a:ln>
                <a:noFill/>
                <a:prstDash val="sysDot"/>
              </a:ln>
              <a:solidFill>
                <a:schemeClr val="tx1">
                  <a:lumMod val="85000"/>
                  <a:lumOff val="15000"/>
                </a:schemeClr>
              </a:solidFill>
              <a:latin typeface="+mn-ea"/>
              <a:cs typeface="+mn-ea"/>
            </a:endParaRPr>
          </a:p>
        </p:txBody>
      </p:sp>
      <p:cxnSp>
        <p:nvCxnSpPr>
          <p:cNvPr id="57" name="直接连接符 56"/>
          <p:cNvCxnSpPr/>
          <p:nvPr>
            <p:custDataLst>
              <p:tags r:id="rId8"/>
            </p:custDataLst>
          </p:nvPr>
        </p:nvCxnSpPr>
        <p:spPr>
          <a:xfrm>
            <a:off x="4561432" y="4415169"/>
            <a:ext cx="30983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8" name="http://photo-static-api.fotomore.com/creative/vcg/400/version23/VCG21gic13483260.jpg"/>
          <p:cNvPicPr>
            <a:picLocks noChangeAspect="1"/>
          </p:cNvPicPr>
          <p:nvPr>
            <p:custDataLst>
              <p:tags r:id="rId9"/>
            </p:custDataLst>
          </p:nvPr>
        </p:nvPicPr>
        <p:blipFill>
          <a:blip r:embed="rId10"/>
          <a:srcRect t="2331" b="2331"/>
          <a:stretch>
            <a:fillRect/>
          </a:stretch>
        </p:blipFill>
        <p:spPr>
          <a:xfrm>
            <a:off x="4526505" y="1710544"/>
            <a:ext cx="3168186" cy="2013655"/>
          </a:xfrm>
          <a:prstGeom prst="roundRect">
            <a:avLst>
              <a:gd name="adj" fmla="val 9726"/>
            </a:avLst>
          </a:prstGeom>
          <a:ln>
            <a:solidFill>
              <a:schemeClr val="accent1">
                <a:lumMod val="75000"/>
              </a:schemeClr>
            </a:solidFill>
          </a:ln>
        </p:spPr>
      </p:pic>
      <p:sp>
        <p:nvSpPr>
          <p:cNvPr id="22" name="矩形 21"/>
          <p:cNvSpPr/>
          <p:nvPr>
            <p:custDataLst>
              <p:tags r:id="rId11"/>
            </p:custDataLst>
          </p:nvPr>
        </p:nvSpPr>
        <p:spPr>
          <a:xfrm>
            <a:off x="4657323" y="3822679"/>
            <a:ext cx="2349654" cy="597762"/>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rPr>
              <a:t>进行职业兴趣测试</a:t>
            </a:r>
            <a:endParaRPr lang="zh-CN" altLang="en-US" sz="2000" b="1">
              <a:solidFill>
                <a:schemeClr val="accent1"/>
              </a:solidFill>
              <a:latin typeface="+mn-ea"/>
              <a:cs typeface="+mn-ea"/>
            </a:endParaRPr>
          </a:p>
        </p:txBody>
      </p:sp>
      <p:sp>
        <p:nvSpPr>
          <p:cNvPr id="23" name="矩形 22"/>
          <p:cNvSpPr/>
          <p:nvPr>
            <p:custDataLst>
              <p:tags r:id="rId12"/>
            </p:custDataLst>
          </p:nvPr>
        </p:nvSpPr>
        <p:spPr>
          <a:xfrm>
            <a:off x="7104757" y="3817598"/>
            <a:ext cx="554733" cy="597763"/>
          </a:xfrm>
          <a:prstGeom prst="rect">
            <a:avLst/>
          </a:prstGeom>
          <a:noFill/>
        </p:spPr>
        <p:txBody>
          <a:bodyPr wrap="none" lIns="0" tIns="0" rIns="0" bIns="0" rtlCol="0" anchor="ctr">
            <a:noAutofit/>
          </a:bodyPr>
          <a:p>
            <a:pPr algn="r">
              <a:spcBef>
                <a:spcPct val="0"/>
              </a:spcBef>
              <a:spcAft>
                <a:spcPct val="0"/>
              </a:spcAft>
            </a:pPr>
            <a:r>
              <a:rPr lang="en-US" altLang="zh-CN" sz="2400" b="1">
                <a:solidFill>
                  <a:schemeClr val="accent1"/>
                </a:solidFill>
                <a:latin typeface="+mn-ea"/>
                <a:cs typeface="+mn-ea"/>
              </a:rPr>
              <a:t>02</a:t>
            </a:r>
            <a:endParaRPr lang="en-US" altLang="zh-CN" sz="2400" b="1">
              <a:solidFill>
                <a:schemeClr val="accent1"/>
              </a:solidFill>
              <a:latin typeface="+mn-ea"/>
              <a:cs typeface="+mn-ea"/>
            </a:endParaRPr>
          </a:p>
        </p:txBody>
      </p:sp>
      <p:sp>
        <p:nvSpPr>
          <p:cNvPr id="24" name="矩形 23"/>
          <p:cNvSpPr/>
          <p:nvPr>
            <p:custDataLst>
              <p:tags r:id="rId13"/>
            </p:custDataLst>
          </p:nvPr>
        </p:nvSpPr>
        <p:spPr>
          <a:xfrm>
            <a:off x="4657323" y="4519315"/>
            <a:ext cx="3001882" cy="2122803"/>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通过职业兴趣测试，如霍兰德职业兴趣测验，了解自己的职业倾向和潜在兴趣。</a:t>
            </a:r>
            <a:endParaRPr lang="zh-CN" altLang="en-US" sz="1600" dirty="0">
              <a:ln>
                <a:noFill/>
                <a:prstDash val="sysDot"/>
              </a:ln>
              <a:solidFill>
                <a:schemeClr val="tx1">
                  <a:lumMod val="85000"/>
                  <a:lumOff val="15000"/>
                </a:schemeClr>
              </a:solidFill>
              <a:latin typeface="+mn-ea"/>
              <a:cs typeface="+mn-ea"/>
            </a:endParaRPr>
          </a:p>
        </p:txBody>
      </p:sp>
      <p:cxnSp>
        <p:nvCxnSpPr>
          <p:cNvPr id="63" name="直接连接符 62"/>
          <p:cNvCxnSpPr/>
          <p:nvPr>
            <p:custDataLst>
              <p:tags r:id="rId14"/>
            </p:custDataLst>
          </p:nvPr>
        </p:nvCxnSpPr>
        <p:spPr>
          <a:xfrm>
            <a:off x="8377372" y="4415169"/>
            <a:ext cx="30983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http://photo-static-api.fotomore.com/creative/vcg/400/version23/VCG21gic13483260.jpg"/>
          <p:cNvPicPr>
            <a:picLocks noChangeAspect="1"/>
          </p:cNvPicPr>
          <p:nvPr>
            <p:custDataLst>
              <p:tags r:id="rId15"/>
            </p:custDataLst>
          </p:nvPr>
        </p:nvPicPr>
        <p:blipFill>
          <a:blip r:embed="rId16"/>
          <a:srcRect t="2331" b="2331"/>
          <a:stretch>
            <a:fillRect/>
          </a:stretch>
        </p:blipFill>
        <p:spPr>
          <a:xfrm>
            <a:off x="8342445" y="1710544"/>
            <a:ext cx="3168186" cy="2013655"/>
          </a:xfrm>
          <a:prstGeom prst="roundRect">
            <a:avLst>
              <a:gd name="adj" fmla="val 9726"/>
            </a:avLst>
          </a:prstGeom>
          <a:ln>
            <a:solidFill>
              <a:schemeClr val="accent1">
                <a:lumMod val="75000"/>
              </a:schemeClr>
            </a:solidFill>
          </a:ln>
        </p:spPr>
      </p:pic>
      <p:sp>
        <p:nvSpPr>
          <p:cNvPr id="25" name="矩形 24"/>
          <p:cNvSpPr/>
          <p:nvPr>
            <p:custDataLst>
              <p:tags r:id="rId17"/>
            </p:custDataLst>
          </p:nvPr>
        </p:nvSpPr>
        <p:spPr>
          <a:xfrm>
            <a:off x="8473898" y="3822679"/>
            <a:ext cx="2349654" cy="597762"/>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rPr>
              <a:t>记录兴趣发展日志</a:t>
            </a:r>
            <a:endParaRPr lang="zh-CN" altLang="en-US" sz="2000" b="1">
              <a:solidFill>
                <a:schemeClr val="accent1"/>
              </a:solidFill>
              <a:latin typeface="+mn-ea"/>
              <a:cs typeface="+mn-ea"/>
            </a:endParaRPr>
          </a:p>
        </p:txBody>
      </p:sp>
      <p:sp>
        <p:nvSpPr>
          <p:cNvPr id="26" name="矩形 25"/>
          <p:cNvSpPr/>
          <p:nvPr>
            <p:custDataLst>
              <p:tags r:id="rId18"/>
            </p:custDataLst>
          </p:nvPr>
        </p:nvSpPr>
        <p:spPr>
          <a:xfrm>
            <a:off x="10920696" y="3817598"/>
            <a:ext cx="554733" cy="597763"/>
          </a:xfrm>
          <a:prstGeom prst="rect">
            <a:avLst/>
          </a:prstGeom>
          <a:noFill/>
        </p:spPr>
        <p:txBody>
          <a:bodyPr wrap="none" lIns="0" tIns="0" rIns="0" bIns="0" rtlCol="0" anchor="ctr">
            <a:noAutofit/>
          </a:bodyPr>
          <a:p>
            <a:pPr algn="r">
              <a:spcBef>
                <a:spcPct val="0"/>
              </a:spcBef>
              <a:spcAft>
                <a:spcPct val="0"/>
              </a:spcAft>
            </a:pPr>
            <a:r>
              <a:rPr lang="en-US" altLang="zh-CN" sz="2400" b="1">
                <a:solidFill>
                  <a:schemeClr val="accent1"/>
                </a:solidFill>
                <a:latin typeface="+mn-ea"/>
                <a:cs typeface="+mn-ea"/>
              </a:rPr>
              <a:t>03</a:t>
            </a:r>
            <a:endParaRPr lang="en-US" altLang="zh-CN" sz="2400" b="1">
              <a:solidFill>
                <a:schemeClr val="accent1"/>
              </a:solidFill>
              <a:latin typeface="+mn-ea"/>
              <a:cs typeface="+mn-ea"/>
            </a:endParaRPr>
          </a:p>
        </p:txBody>
      </p:sp>
      <p:sp>
        <p:nvSpPr>
          <p:cNvPr id="27" name="矩形 26"/>
          <p:cNvSpPr/>
          <p:nvPr>
            <p:custDataLst>
              <p:tags r:id="rId19"/>
            </p:custDataLst>
          </p:nvPr>
        </p:nvSpPr>
        <p:spPr>
          <a:xfrm>
            <a:off x="8473898" y="4519315"/>
            <a:ext cx="3001882" cy="2122803"/>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定期记录个人兴趣的发展变化，反思兴趣如何影响职业选择和规划。</a:t>
            </a:r>
            <a:endParaRPr lang="zh-CN" altLang="en-US" sz="1600" dirty="0">
              <a:ln>
                <a:noFill/>
                <a:prstDash val="sysDot"/>
              </a:ln>
              <a:solidFill>
                <a:schemeClr val="tx1">
                  <a:lumMod val="85000"/>
                  <a:lumOff val="15000"/>
                </a:schemeClr>
              </a:solidFill>
              <a:latin typeface="+mn-ea"/>
              <a:cs typeface="+mn-ea"/>
            </a:endParaRPr>
          </a:p>
        </p:txBody>
      </p:sp>
    </p:spTree>
    <p:custDataLst>
      <p:tags r:id="rId20"/>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a:t>分析个人优势</a:t>
            </a:r>
            <a:endParaRPr lang="zh-CN" altLang="en-US"/>
          </a:p>
        </p:txBody>
      </p:sp>
      <p:sp>
        <p:nvSpPr>
          <p:cNvPr id="21" name="矩形 20"/>
          <p:cNvSpPr/>
          <p:nvPr>
            <p:custDataLst>
              <p:tags r:id="rId2"/>
            </p:custDataLst>
          </p:nvPr>
        </p:nvSpPr>
        <p:spPr>
          <a:xfrm>
            <a:off x="3663615" y="2475282"/>
            <a:ext cx="2277357" cy="3133214"/>
          </a:xfrm>
          <a:prstGeom prst="rect">
            <a:avLst/>
          </a:prstGeom>
          <a:solidFill>
            <a:srgbClr val="FFFFFF"/>
          </a:solidFill>
          <a:ln w="3175">
            <a:noFill/>
          </a:ln>
          <a:effectLst>
            <a:outerShdw blurRad="215900" dist="50800" dir="5400000" sx="102000" sy="102000" algn="ctr" rotWithShape="0">
              <a:schemeClr val="accent1">
                <a:alpha val="15000"/>
              </a:schemeClr>
            </a:outerShdw>
          </a:effectLst>
        </p:spPr>
        <p:txBody>
          <a:bodyPr wrap="none" lIns="215900" tIns="935990" rIns="215900" bIns="36195" rtlCol="0" anchor="ctr" anchorCtr="0">
            <a:noAutofit/>
          </a:bodyPr>
          <a:lstStyle/>
          <a:p>
            <a:pPr algn="ctr">
              <a:spcBef>
                <a:spcPct val="0"/>
              </a:spcBef>
              <a:spcAft>
                <a:spcPct val="0"/>
              </a:spcAft>
            </a:pPr>
            <a:br>
              <a:rPr lang="zh-CN" altLang="en-US" sz="1400">
                <a:solidFill>
                  <a:srgbClr val="666666"/>
                </a:solidFill>
                <a:latin typeface="+mn-ea"/>
                <a:cs typeface="+mn-ea"/>
              </a:rPr>
            </a:br>
            <a:endParaRPr lang="zh-CN" altLang="en-US" sz="1400">
              <a:solidFill>
                <a:srgbClr val="666666"/>
              </a:solidFill>
              <a:latin typeface="+mn-ea"/>
              <a:cs typeface="+mn-ea"/>
            </a:endParaRPr>
          </a:p>
        </p:txBody>
      </p:sp>
      <p:sp>
        <p:nvSpPr>
          <p:cNvPr id="22" name="任意多边形 21"/>
          <p:cNvSpPr/>
          <p:nvPr>
            <p:custDataLst>
              <p:tags r:id="rId3"/>
            </p:custDataLst>
          </p:nvPr>
        </p:nvSpPr>
        <p:spPr>
          <a:xfrm>
            <a:off x="3819250" y="2343150"/>
            <a:ext cx="707029" cy="907767"/>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13" h="1429">
                <a:moveTo>
                  <a:pt x="1113" y="201"/>
                </a:moveTo>
                <a:lnTo>
                  <a:pt x="996" y="201"/>
                </a:lnTo>
                <a:lnTo>
                  <a:pt x="1113" y="201"/>
                </a:lnTo>
                <a:close/>
                <a:moveTo>
                  <a:pt x="173" y="0"/>
                </a:moveTo>
                <a:lnTo>
                  <a:pt x="183" y="0"/>
                </a:lnTo>
                <a:lnTo>
                  <a:pt x="1113" y="0"/>
                </a:lnTo>
                <a:lnTo>
                  <a:pt x="1113" y="1"/>
                </a:lnTo>
                <a:lnTo>
                  <a:pt x="1108" y="1"/>
                </a:lnTo>
                <a:cubicBezTo>
                  <a:pt x="1045" y="6"/>
                  <a:pt x="995" y="82"/>
                  <a:pt x="995" y="174"/>
                </a:cubicBezTo>
                <a:cubicBezTo>
                  <a:pt x="995" y="183"/>
                  <a:pt x="995" y="192"/>
                  <a:pt x="996" y="200"/>
                </a:cubicBezTo>
                <a:lnTo>
                  <a:pt x="996" y="201"/>
                </a:lnTo>
                <a:lnTo>
                  <a:pt x="989" y="201"/>
                </a:lnTo>
                <a:lnTo>
                  <a:pt x="989" y="904"/>
                </a:lnTo>
                <a:lnTo>
                  <a:pt x="989" y="909"/>
                </a:lnTo>
                <a:cubicBezTo>
                  <a:pt x="990" y="917"/>
                  <a:pt x="990" y="925"/>
                  <a:pt x="990" y="934"/>
                </a:cubicBezTo>
                <a:cubicBezTo>
                  <a:pt x="990" y="943"/>
                  <a:pt x="990" y="951"/>
                  <a:pt x="989" y="959"/>
                </a:cubicBezTo>
                <a:lnTo>
                  <a:pt x="989" y="964"/>
                </a:lnTo>
                <a:lnTo>
                  <a:pt x="989" y="971"/>
                </a:lnTo>
                <a:lnTo>
                  <a:pt x="989" y="973"/>
                </a:lnTo>
                <a:cubicBezTo>
                  <a:pt x="988" y="999"/>
                  <a:pt x="984" y="1025"/>
                  <a:pt x="977" y="1050"/>
                </a:cubicBezTo>
                <a:lnTo>
                  <a:pt x="975" y="1055"/>
                </a:lnTo>
                <a:lnTo>
                  <a:pt x="974" y="1058"/>
                </a:lnTo>
                <a:cubicBezTo>
                  <a:pt x="919" y="1271"/>
                  <a:pt x="726" y="1429"/>
                  <a:pt x="495" y="1429"/>
                </a:cubicBezTo>
                <a:cubicBezTo>
                  <a:pt x="264" y="1429"/>
                  <a:pt x="71" y="1271"/>
                  <a:pt x="16" y="1058"/>
                </a:cubicBezTo>
                <a:lnTo>
                  <a:pt x="15" y="1055"/>
                </a:lnTo>
                <a:lnTo>
                  <a:pt x="13" y="1050"/>
                </a:lnTo>
                <a:cubicBezTo>
                  <a:pt x="6" y="1025"/>
                  <a:pt x="2" y="999"/>
                  <a:pt x="1" y="973"/>
                </a:cubicBezTo>
                <a:lnTo>
                  <a:pt x="1" y="971"/>
                </a:lnTo>
                <a:lnTo>
                  <a:pt x="1" y="964"/>
                </a:lnTo>
                <a:lnTo>
                  <a:pt x="1" y="959"/>
                </a:lnTo>
                <a:cubicBezTo>
                  <a:pt x="0" y="951"/>
                  <a:pt x="0" y="943"/>
                  <a:pt x="0" y="934"/>
                </a:cubicBezTo>
                <a:cubicBezTo>
                  <a:pt x="0" y="925"/>
                  <a:pt x="0" y="917"/>
                  <a:pt x="1" y="909"/>
                </a:cubicBezTo>
                <a:lnTo>
                  <a:pt x="1" y="904"/>
                </a:lnTo>
                <a:lnTo>
                  <a:pt x="1" y="185"/>
                </a:lnTo>
                <a:lnTo>
                  <a:pt x="1" y="185"/>
                </a:lnTo>
                <a:lnTo>
                  <a:pt x="1" y="183"/>
                </a:lnTo>
                <a:cubicBezTo>
                  <a:pt x="1" y="181"/>
                  <a:pt x="1" y="178"/>
                  <a:pt x="1" y="175"/>
                </a:cubicBezTo>
                <a:cubicBezTo>
                  <a:pt x="1" y="84"/>
                  <a:pt x="72" y="10"/>
                  <a:pt x="164" y="1"/>
                </a:cubicBezTo>
                <a:lnTo>
                  <a:pt x="164" y="1"/>
                </a:lnTo>
                <a:lnTo>
                  <a:pt x="167" y="0"/>
                </a:lnTo>
                <a:cubicBezTo>
                  <a:pt x="169" y="0"/>
                  <a:pt x="171" y="0"/>
                  <a:pt x="173" y="0"/>
                </a:cubicBez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101600" dist="25400" dir="5400000" sx="103000" sy="103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rIns="17970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b="1">
                <a:latin typeface="+mn-ea"/>
                <a:cs typeface="+mn-ea"/>
                <a:sym typeface="+mn-ea"/>
              </a:rPr>
              <a:t>02</a:t>
            </a:r>
            <a:endParaRPr lang="en-US" altLang="zh-CN" b="1">
              <a:latin typeface="+mn-ea"/>
              <a:cs typeface="+mn-ea"/>
              <a:sym typeface="+mn-ea"/>
            </a:endParaRPr>
          </a:p>
        </p:txBody>
      </p:sp>
      <p:sp>
        <p:nvSpPr>
          <p:cNvPr id="23" name="任意多边形 22"/>
          <p:cNvSpPr/>
          <p:nvPr>
            <p:custDataLst>
              <p:tags r:id="rId4"/>
            </p:custDataLst>
          </p:nvPr>
        </p:nvSpPr>
        <p:spPr>
          <a:xfrm>
            <a:off x="4443062" y="2342515"/>
            <a:ext cx="171516" cy="127049"/>
          </a:xfrm>
          <a:custGeom>
            <a:avLst/>
            <a:gdLst/>
            <a:ahLst/>
            <a:cxnLst>
              <a:cxn ang="3">
                <a:pos x="hc" y="t"/>
              </a:cxn>
              <a:cxn ang="cd2">
                <a:pos x="l" y="vc"/>
              </a:cxn>
              <a:cxn ang="cd4">
                <a:pos x="hc" y="b"/>
              </a:cxn>
              <a:cxn ang="0">
                <a:pos x="r" y="vc"/>
              </a:cxn>
            </a:cxnLst>
            <a:rect l="l" t="t" r="r" b="b"/>
            <a:pathLst>
              <a:path w="340" h="253">
                <a:moveTo>
                  <a:pt x="170" y="0"/>
                </a:moveTo>
                <a:cubicBezTo>
                  <a:pt x="264" y="0"/>
                  <a:pt x="340" y="98"/>
                  <a:pt x="340" y="220"/>
                </a:cubicBezTo>
                <a:cubicBezTo>
                  <a:pt x="340" y="231"/>
                  <a:pt x="339" y="242"/>
                  <a:pt x="338" y="253"/>
                </a:cubicBezTo>
                <a:lnTo>
                  <a:pt x="338" y="253"/>
                </a:lnTo>
                <a:lnTo>
                  <a:pt x="2" y="253"/>
                </a:lnTo>
                <a:lnTo>
                  <a:pt x="2" y="253"/>
                </a:lnTo>
                <a:cubicBezTo>
                  <a:pt x="1" y="242"/>
                  <a:pt x="0" y="231"/>
                  <a:pt x="0" y="220"/>
                </a:cubicBezTo>
                <a:cubicBezTo>
                  <a:pt x="0" y="98"/>
                  <a:pt x="76" y="0"/>
                  <a:pt x="17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j-ea"/>
              <a:ea typeface="+mj-ea"/>
            </a:endParaRPr>
          </a:p>
        </p:txBody>
      </p:sp>
      <p:sp>
        <p:nvSpPr>
          <p:cNvPr id="24" name="圆角矩形 23"/>
          <p:cNvSpPr/>
          <p:nvPr>
            <p:custDataLst>
              <p:tags r:id="rId5"/>
            </p:custDataLst>
          </p:nvPr>
        </p:nvSpPr>
        <p:spPr>
          <a:xfrm>
            <a:off x="4115910" y="5560037"/>
            <a:ext cx="1372767" cy="60348"/>
          </a:xfrm>
          <a:prstGeom prst="roundRect">
            <a:avLst/>
          </a:prstGeom>
          <a:gradFill>
            <a:gsLst>
              <a:gs pos="0">
                <a:schemeClr val="accent1">
                  <a:lumMod val="60000"/>
                  <a:lumOff val="40000"/>
                </a:schemeClr>
              </a:gs>
              <a:gs pos="71000">
                <a:schemeClr val="accent1">
                  <a:alpha val="10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sym typeface="+mn-ea"/>
            </a:endParaRPr>
          </a:p>
        </p:txBody>
      </p:sp>
      <p:sp>
        <p:nvSpPr>
          <p:cNvPr id="25" name="矩形 24"/>
          <p:cNvSpPr/>
          <p:nvPr>
            <p:custDataLst>
              <p:tags r:id="rId6"/>
            </p:custDataLst>
          </p:nvPr>
        </p:nvSpPr>
        <p:spPr>
          <a:xfrm>
            <a:off x="4443095" y="2668905"/>
            <a:ext cx="1401445" cy="749300"/>
          </a:xfrm>
          <a:prstGeom prst="rect">
            <a:avLst/>
          </a:prstGeom>
          <a:noFill/>
        </p:spPr>
        <p:txBody>
          <a:bodyPr wrap="square" lIns="0" tIns="0" rIns="0" bIns="0" rtlCol="0" anchor="t" anchorCtr="0">
            <a:noAutofit/>
          </a:bodyPr>
          <a:lstStyle/>
          <a:p>
            <a:pPr algn="ctr">
              <a:spcBef>
                <a:spcPct val="0"/>
              </a:spcBef>
              <a:spcAft>
                <a:spcPct val="0"/>
              </a:spcAft>
            </a:pPr>
            <a:r>
              <a:rPr lang="zh-CN" altLang="en-US" b="1">
                <a:solidFill>
                  <a:schemeClr val="accent1"/>
                </a:solidFill>
                <a:latin typeface="+mn-ea"/>
                <a:cs typeface="+mn-ea"/>
              </a:rPr>
              <a:t>识别技能特长</a:t>
            </a:r>
            <a:endParaRPr lang="zh-CN" altLang="en-US" b="1">
              <a:solidFill>
                <a:schemeClr val="accent1"/>
              </a:solidFill>
              <a:latin typeface="+mn-ea"/>
              <a:cs typeface="+mn-ea"/>
            </a:endParaRPr>
          </a:p>
        </p:txBody>
      </p:sp>
      <p:sp>
        <p:nvSpPr>
          <p:cNvPr id="26" name="矩形 25"/>
          <p:cNvSpPr/>
          <p:nvPr>
            <p:custDataLst>
              <p:tags r:id="rId7"/>
            </p:custDataLst>
          </p:nvPr>
        </p:nvSpPr>
        <p:spPr>
          <a:xfrm>
            <a:off x="935868" y="2475282"/>
            <a:ext cx="2277357" cy="3133214"/>
          </a:xfrm>
          <a:prstGeom prst="rect">
            <a:avLst/>
          </a:prstGeom>
          <a:solidFill>
            <a:srgbClr val="FFFFFF"/>
          </a:solidFill>
          <a:ln w="3175">
            <a:noFill/>
          </a:ln>
          <a:effectLst>
            <a:outerShdw blurRad="215900" dist="50800" dir="5400000" sx="102000" sy="102000" algn="ctr" rotWithShape="0">
              <a:schemeClr val="accent1">
                <a:alpha val="15000"/>
              </a:schemeClr>
            </a:outerShdw>
          </a:effectLst>
        </p:spPr>
        <p:txBody>
          <a:bodyPr wrap="none" lIns="215900" tIns="935990" rIns="215900" bIns="36195" rtlCol="0" anchor="ctr" anchorCtr="0">
            <a:noAutofit/>
          </a:bodyPr>
          <a:lstStyle/>
          <a:p>
            <a:pPr algn="ctr">
              <a:spcBef>
                <a:spcPct val="0"/>
              </a:spcBef>
              <a:spcAft>
                <a:spcPct val="0"/>
              </a:spcAft>
            </a:pPr>
            <a:br>
              <a:rPr lang="zh-CN" altLang="en-US" sz="1400">
                <a:solidFill>
                  <a:srgbClr val="666666"/>
                </a:solidFill>
                <a:latin typeface="+mn-ea"/>
                <a:cs typeface="+mn-ea"/>
              </a:rPr>
            </a:br>
            <a:endParaRPr lang="zh-CN" altLang="en-US" sz="1400">
              <a:solidFill>
                <a:srgbClr val="666666"/>
              </a:solidFill>
              <a:latin typeface="+mn-ea"/>
              <a:cs typeface="+mn-ea"/>
            </a:endParaRPr>
          </a:p>
        </p:txBody>
      </p:sp>
      <p:sp>
        <p:nvSpPr>
          <p:cNvPr id="40" name="任意多边形 39"/>
          <p:cNvSpPr/>
          <p:nvPr>
            <p:custDataLst>
              <p:tags r:id="rId8"/>
            </p:custDataLst>
          </p:nvPr>
        </p:nvSpPr>
        <p:spPr>
          <a:xfrm>
            <a:off x="1091503" y="2343150"/>
            <a:ext cx="707029" cy="907767"/>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13" h="1429">
                <a:moveTo>
                  <a:pt x="1113" y="201"/>
                </a:moveTo>
                <a:lnTo>
                  <a:pt x="996" y="201"/>
                </a:lnTo>
                <a:lnTo>
                  <a:pt x="1113" y="201"/>
                </a:lnTo>
                <a:close/>
                <a:moveTo>
                  <a:pt x="173" y="0"/>
                </a:moveTo>
                <a:lnTo>
                  <a:pt x="183" y="0"/>
                </a:lnTo>
                <a:lnTo>
                  <a:pt x="1113" y="0"/>
                </a:lnTo>
                <a:lnTo>
                  <a:pt x="1113" y="1"/>
                </a:lnTo>
                <a:lnTo>
                  <a:pt x="1108" y="1"/>
                </a:lnTo>
                <a:cubicBezTo>
                  <a:pt x="1045" y="6"/>
                  <a:pt x="995" y="82"/>
                  <a:pt x="995" y="174"/>
                </a:cubicBezTo>
                <a:cubicBezTo>
                  <a:pt x="995" y="183"/>
                  <a:pt x="995" y="192"/>
                  <a:pt x="996" y="200"/>
                </a:cubicBezTo>
                <a:lnTo>
                  <a:pt x="996" y="201"/>
                </a:lnTo>
                <a:lnTo>
                  <a:pt x="989" y="201"/>
                </a:lnTo>
                <a:lnTo>
                  <a:pt x="989" y="904"/>
                </a:lnTo>
                <a:lnTo>
                  <a:pt x="989" y="909"/>
                </a:lnTo>
                <a:cubicBezTo>
                  <a:pt x="990" y="917"/>
                  <a:pt x="990" y="925"/>
                  <a:pt x="990" y="934"/>
                </a:cubicBezTo>
                <a:cubicBezTo>
                  <a:pt x="990" y="943"/>
                  <a:pt x="990" y="951"/>
                  <a:pt x="989" y="959"/>
                </a:cubicBezTo>
                <a:lnTo>
                  <a:pt x="989" y="964"/>
                </a:lnTo>
                <a:lnTo>
                  <a:pt x="989" y="971"/>
                </a:lnTo>
                <a:lnTo>
                  <a:pt x="989" y="973"/>
                </a:lnTo>
                <a:cubicBezTo>
                  <a:pt x="988" y="999"/>
                  <a:pt x="984" y="1025"/>
                  <a:pt x="977" y="1050"/>
                </a:cubicBezTo>
                <a:lnTo>
                  <a:pt x="975" y="1055"/>
                </a:lnTo>
                <a:lnTo>
                  <a:pt x="974" y="1058"/>
                </a:lnTo>
                <a:cubicBezTo>
                  <a:pt x="919" y="1271"/>
                  <a:pt x="726" y="1429"/>
                  <a:pt x="495" y="1429"/>
                </a:cubicBezTo>
                <a:cubicBezTo>
                  <a:pt x="264" y="1429"/>
                  <a:pt x="71" y="1271"/>
                  <a:pt x="16" y="1058"/>
                </a:cubicBezTo>
                <a:lnTo>
                  <a:pt x="15" y="1055"/>
                </a:lnTo>
                <a:lnTo>
                  <a:pt x="13" y="1050"/>
                </a:lnTo>
                <a:cubicBezTo>
                  <a:pt x="6" y="1025"/>
                  <a:pt x="2" y="999"/>
                  <a:pt x="1" y="973"/>
                </a:cubicBezTo>
                <a:lnTo>
                  <a:pt x="1" y="971"/>
                </a:lnTo>
                <a:lnTo>
                  <a:pt x="1" y="964"/>
                </a:lnTo>
                <a:lnTo>
                  <a:pt x="1" y="959"/>
                </a:lnTo>
                <a:cubicBezTo>
                  <a:pt x="0" y="951"/>
                  <a:pt x="0" y="943"/>
                  <a:pt x="0" y="934"/>
                </a:cubicBezTo>
                <a:cubicBezTo>
                  <a:pt x="0" y="925"/>
                  <a:pt x="0" y="917"/>
                  <a:pt x="1" y="909"/>
                </a:cubicBezTo>
                <a:lnTo>
                  <a:pt x="1" y="904"/>
                </a:lnTo>
                <a:lnTo>
                  <a:pt x="1" y="185"/>
                </a:lnTo>
                <a:lnTo>
                  <a:pt x="1" y="185"/>
                </a:lnTo>
                <a:lnTo>
                  <a:pt x="1" y="183"/>
                </a:lnTo>
                <a:cubicBezTo>
                  <a:pt x="1" y="181"/>
                  <a:pt x="1" y="178"/>
                  <a:pt x="1" y="175"/>
                </a:cubicBezTo>
                <a:cubicBezTo>
                  <a:pt x="1" y="84"/>
                  <a:pt x="72" y="10"/>
                  <a:pt x="164" y="1"/>
                </a:cubicBezTo>
                <a:lnTo>
                  <a:pt x="164" y="1"/>
                </a:lnTo>
                <a:lnTo>
                  <a:pt x="167" y="0"/>
                </a:lnTo>
                <a:cubicBezTo>
                  <a:pt x="169" y="0"/>
                  <a:pt x="171" y="0"/>
                  <a:pt x="173" y="0"/>
                </a:cubicBez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101600" dist="25400" dir="5400000" sx="103000" sy="103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rIns="17970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b="1">
                <a:latin typeface="+mn-ea"/>
                <a:cs typeface="+mn-ea"/>
                <a:sym typeface="+mn-ea"/>
              </a:rPr>
              <a:t>01</a:t>
            </a:r>
            <a:endParaRPr lang="en-US" altLang="zh-CN" b="1">
              <a:latin typeface="+mn-ea"/>
              <a:cs typeface="+mn-ea"/>
              <a:sym typeface="+mn-ea"/>
            </a:endParaRPr>
          </a:p>
        </p:txBody>
      </p:sp>
      <p:sp>
        <p:nvSpPr>
          <p:cNvPr id="43" name="任意多边形 42"/>
          <p:cNvSpPr/>
          <p:nvPr>
            <p:custDataLst>
              <p:tags r:id="rId9"/>
            </p:custDataLst>
          </p:nvPr>
        </p:nvSpPr>
        <p:spPr>
          <a:xfrm>
            <a:off x="1715315" y="2342515"/>
            <a:ext cx="171516" cy="127049"/>
          </a:xfrm>
          <a:custGeom>
            <a:avLst/>
            <a:gdLst/>
            <a:ahLst/>
            <a:cxnLst>
              <a:cxn ang="3">
                <a:pos x="hc" y="t"/>
              </a:cxn>
              <a:cxn ang="cd2">
                <a:pos x="l" y="vc"/>
              </a:cxn>
              <a:cxn ang="cd4">
                <a:pos x="hc" y="b"/>
              </a:cxn>
              <a:cxn ang="0">
                <a:pos x="r" y="vc"/>
              </a:cxn>
            </a:cxnLst>
            <a:rect l="l" t="t" r="r" b="b"/>
            <a:pathLst>
              <a:path w="340" h="253">
                <a:moveTo>
                  <a:pt x="170" y="0"/>
                </a:moveTo>
                <a:cubicBezTo>
                  <a:pt x="264" y="0"/>
                  <a:pt x="340" y="98"/>
                  <a:pt x="340" y="220"/>
                </a:cubicBezTo>
                <a:cubicBezTo>
                  <a:pt x="340" y="231"/>
                  <a:pt x="339" y="242"/>
                  <a:pt x="338" y="253"/>
                </a:cubicBezTo>
                <a:lnTo>
                  <a:pt x="338" y="253"/>
                </a:lnTo>
                <a:lnTo>
                  <a:pt x="2" y="253"/>
                </a:lnTo>
                <a:lnTo>
                  <a:pt x="2" y="253"/>
                </a:lnTo>
                <a:cubicBezTo>
                  <a:pt x="1" y="242"/>
                  <a:pt x="0" y="231"/>
                  <a:pt x="0" y="220"/>
                </a:cubicBezTo>
                <a:cubicBezTo>
                  <a:pt x="0" y="98"/>
                  <a:pt x="76" y="0"/>
                  <a:pt x="17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j-ea"/>
              <a:ea typeface="+mj-ea"/>
            </a:endParaRPr>
          </a:p>
        </p:txBody>
      </p:sp>
      <p:sp>
        <p:nvSpPr>
          <p:cNvPr id="44" name="圆角矩形 43"/>
          <p:cNvSpPr/>
          <p:nvPr>
            <p:custDataLst>
              <p:tags r:id="rId10"/>
            </p:custDataLst>
          </p:nvPr>
        </p:nvSpPr>
        <p:spPr>
          <a:xfrm>
            <a:off x="1388163" y="5560037"/>
            <a:ext cx="1372767" cy="60348"/>
          </a:xfrm>
          <a:prstGeom prst="roundRect">
            <a:avLst/>
          </a:prstGeom>
          <a:gradFill>
            <a:gsLst>
              <a:gs pos="0">
                <a:schemeClr val="accent1">
                  <a:lumMod val="60000"/>
                  <a:lumOff val="40000"/>
                </a:schemeClr>
              </a:gs>
              <a:gs pos="71000">
                <a:schemeClr val="accent1">
                  <a:alpha val="10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sym typeface="+mn-ea"/>
            </a:endParaRPr>
          </a:p>
        </p:txBody>
      </p:sp>
      <p:sp>
        <p:nvSpPr>
          <p:cNvPr id="27" name="矩形 26"/>
          <p:cNvSpPr/>
          <p:nvPr>
            <p:custDataLst>
              <p:tags r:id="rId11"/>
            </p:custDataLst>
          </p:nvPr>
        </p:nvSpPr>
        <p:spPr>
          <a:xfrm>
            <a:off x="1715135" y="2668905"/>
            <a:ext cx="1401445" cy="749300"/>
          </a:xfrm>
          <a:prstGeom prst="rect">
            <a:avLst/>
          </a:prstGeom>
          <a:noFill/>
        </p:spPr>
        <p:txBody>
          <a:bodyPr wrap="square" lIns="0" tIns="0" rIns="0" bIns="0" rtlCol="0" anchor="t" anchorCtr="0">
            <a:noAutofit/>
          </a:bodyPr>
          <a:lstStyle/>
          <a:p>
            <a:pPr algn="ctr">
              <a:spcBef>
                <a:spcPct val="0"/>
              </a:spcBef>
              <a:spcAft>
                <a:spcPct val="0"/>
              </a:spcAft>
            </a:pPr>
            <a:r>
              <a:rPr lang="zh-CN" altLang="en-US" b="1">
                <a:solidFill>
                  <a:schemeClr val="accent1"/>
                </a:solidFill>
                <a:latin typeface="+mn-ea"/>
                <a:cs typeface="+mn-ea"/>
              </a:rPr>
              <a:t>评估学术成就</a:t>
            </a:r>
            <a:endParaRPr lang="zh-CN" altLang="en-US" b="1">
              <a:solidFill>
                <a:schemeClr val="accent1"/>
              </a:solidFill>
              <a:latin typeface="+mn-ea"/>
              <a:cs typeface="+mn-ea"/>
            </a:endParaRPr>
          </a:p>
        </p:txBody>
      </p:sp>
      <p:sp>
        <p:nvSpPr>
          <p:cNvPr id="28" name="矩形 27"/>
          <p:cNvSpPr/>
          <p:nvPr>
            <p:custDataLst>
              <p:tags r:id="rId12"/>
            </p:custDataLst>
          </p:nvPr>
        </p:nvSpPr>
        <p:spPr>
          <a:xfrm>
            <a:off x="6391362" y="2475282"/>
            <a:ext cx="2277357" cy="3133214"/>
          </a:xfrm>
          <a:prstGeom prst="rect">
            <a:avLst/>
          </a:prstGeom>
          <a:solidFill>
            <a:srgbClr val="FFFFFF"/>
          </a:solidFill>
          <a:ln w="3175">
            <a:noFill/>
          </a:ln>
          <a:effectLst>
            <a:outerShdw blurRad="215900" dist="50800" dir="5400000" sx="102000" sy="102000" algn="ctr" rotWithShape="0">
              <a:schemeClr val="accent1">
                <a:alpha val="15000"/>
              </a:schemeClr>
            </a:outerShdw>
          </a:effectLst>
        </p:spPr>
        <p:txBody>
          <a:bodyPr wrap="none" lIns="215900" tIns="935990" rIns="215900" bIns="36195" rtlCol="0" anchor="ctr" anchorCtr="0">
            <a:noAutofit/>
          </a:bodyPr>
          <a:lstStyle/>
          <a:p>
            <a:pPr algn="ctr">
              <a:spcBef>
                <a:spcPct val="0"/>
              </a:spcBef>
              <a:spcAft>
                <a:spcPct val="0"/>
              </a:spcAft>
            </a:pPr>
            <a:br>
              <a:rPr lang="zh-CN" altLang="en-US" sz="1400">
                <a:solidFill>
                  <a:srgbClr val="666666"/>
                </a:solidFill>
                <a:latin typeface="+mn-ea"/>
                <a:cs typeface="+mn-ea"/>
              </a:rPr>
            </a:br>
            <a:endParaRPr lang="zh-CN" altLang="en-US" sz="1400">
              <a:solidFill>
                <a:srgbClr val="666666"/>
              </a:solidFill>
              <a:latin typeface="+mn-ea"/>
              <a:cs typeface="+mn-ea"/>
            </a:endParaRPr>
          </a:p>
        </p:txBody>
      </p:sp>
      <p:sp>
        <p:nvSpPr>
          <p:cNvPr id="55" name="任意多边形 54"/>
          <p:cNvSpPr/>
          <p:nvPr>
            <p:custDataLst>
              <p:tags r:id="rId13"/>
            </p:custDataLst>
          </p:nvPr>
        </p:nvSpPr>
        <p:spPr>
          <a:xfrm>
            <a:off x="6546997" y="2343150"/>
            <a:ext cx="707029" cy="907767"/>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13" h="1429">
                <a:moveTo>
                  <a:pt x="1113" y="201"/>
                </a:moveTo>
                <a:lnTo>
                  <a:pt x="996" y="201"/>
                </a:lnTo>
                <a:lnTo>
                  <a:pt x="1113" y="201"/>
                </a:lnTo>
                <a:close/>
                <a:moveTo>
                  <a:pt x="173" y="0"/>
                </a:moveTo>
                <a:lnTo>
                  <a:pt x="183" y="0"/>
                </a:lnTo>
                <a:lnTo>
                  <a:pt x="1113" y="0"/>
                </a:lnTo>
                <a:lnTo>
                  <a:pt x="1113" y="1"/>
                </a:lnTo>
                <a:lnTo>
                  <a:pt x="1108" y="1"/>
                </a:lnTo>
                <a:cubicBezTo>
                  <a:pt x="1045" y="6"/>
                  <a:pt x="995" y="82"/>
                  <a:pt x="995" y="174"/>
                </a:cubicBezTo>
                <a:cubicBezTo>
                  <a:pt x="995" y="183"/>
                  <a:pt x="995" y="192"/>
                  <a:pt x="996" y="200"/>
                </a:cubicBezTo>
                <a:lnTo>
                  <a:pt x="996" y="201"/>
                </a:lnTo>
                <a:lnTo>
                  <a:pt x="989" y="201"/>
                </a:lnTo>
                <a:lnTo>
                  <a:pt x="989" y="904"/>
                </a:lnTo>
                <a:lnTo>
                  <a:pt x="989" y="909"/>
                </a:lnTo>
                <a:cubicBezTo>
                  <a:pt x="990" y="917"/>
                  <a:pt x="990" y="925"/>
                  <a:pt x="990" y="934"/>
                </a:cubicBezTo>
                <a:cubicBezTo>
                  <a:pt x="990" y="943"/>
                  <a:pt x="990" y="951"/>
                  <a:pt x="989" y="959"/>
                </a:cubicBezTo>
                <a:lnTo>
                  <a:pt x="989" y="964"/>
                </a:lnTo>
                <a:lnTo>
                  <a:pt x="989" y="971"/>
                </a:lnTo>
                <a:lnTo>
                  <a:pt x="989" y="973"/>
                </a:lnTo>
                <a:cubicBezTo>
                  <a:pt x="988" y="999"/>
                  <a:pt x="984" y="1025"/>
                  <a:pt x="977" y="1050"/>
                </a:cubicBezTo>
                <a:lnTo>
                  <a:pt x="975" y="1055"/>
                </a:lnTo>
                <a:lnTo>
                  <a:pt x="974" y="1058"/>
                </a:lnTo>
                <a:cubicBezTo>
                  <a:pt x="919" y="1271"/>
                  <a:pt x="726" y="1429"/>
                  <a:pt x="495" y="1429"/>
                </a:cubicBezTo>
                <a:cubicBezTo>
                  <a:pt x="264" y="1429"/>
                  <a:pt x="71" y="1271"/>
                  <a:pt x="16" y="1058"/>
                </a:cubicBezTo>
                <a:lnTo>
                  <a:pt x="15" y="1055"/>
                </a:lnTo>
                <a:lnTo>
                  <a:pt x="13" y="1050"/>
                </a:lnTo>
                <a:cubicBezTo>
                  <a:pt x="6" y="1025"/>
                  <a:pt x="2" y="999"/>
                  <a:pt x="1" y="973"/>
                </a:cubicBezTo>
                <a:lnTo>
                  <a:pt x="1" y="971"/>
                </a:lnTo>
                <a:lnTo>
                  <a:pt x="1" y="964"/>
                </a:lnTo>
                <a:lnTo>
                  <a:pt x="1" y="959"/>
                </a:lnTo>
                <a:cubicBezTo>
                  <a:pt x="0" y="951"/>
                  <a:pt x="0" y="943"/>
                  <a:pt x="0" y="934"/>
                </a:cubicBezTo>
                <a:cubicBezTo>
                  <a:pt x="0" y="925"/>
                  <a:pt x="0" y="917"/>
                  <a:pt x="1" y="909"/>
                </a:cubicBezTo>
                <a:lnTo>
                  <a:pt x="1" y="904"/>
                </a:lnTo>
                <a:lnTo>
                  <a:pt x="1" y="185"/>
                </a:lnTo>
                <a:lnTo>
                  <a:pt x="1" y="185"/>
                </a:lnTo>
                <a:lnTo>
                  <a:pt x="1" y="183"/>
                </a:lnTo>
                <a:cubicBezTo>
                  <a:pt x="1" y="181"/>
                  <a:pt x="1" y="178"/>
                  <a:pt x="1" y="175"/>
                </a:cubicBezTo>
                <a:cubicBezTo>
                  <a:pt x="1" y="84"/>
                  <a:pt x="72" y="10"/>
                  <a:pt x="164" y="1"/>
                </a:cubicBezTo>
                <a:lnTo>
                  <a:pt x="164" y="1"/>
                </a:lnTo>
                <a:lnTo>
                  <a:pt x="167" y="0"/>
                </a:lnTo>
                <a:cubicBezTo>
                  <a:pt x="169" y="0"/>
                  <a:pt x="171" y="0"/>
                  <a:pt x="173" y="0"/>
                </a:cubicBez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101600" dist="25400" dir="5400000" sx="103000" sy="103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rIns="17970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b="1">
                <a:latin typeface="+mn-ea"/>
                <a:cs typeface="+mn-ea"/>
                <a:sym typeface="+mn-ea"/>
              </a:rPr>
              <a:t>03</a:t>
            </a:r>
            <a:endParaRPr lang="en-US" altLang="zh-CN" b="1">
              <a:latin typeface="+mn-ea"/>
              <a:cs typeface="+mn-ea"/>
              <a:sym typeface="+mn-ea"/>
            </a:endParaRPr>
          </a:p>
        </p:txBody>
      </p:sp>
      <p:sp>
        <p:nvSpPr>
          <p:cNvPr id="56" name="任意多边形 55"/>
          <p:cNvSpPr/>
          <p:nvPr>
            <p:custDataLst>
              <p:tags r:id="rId14"/>
            </p:custDataLst>
          </p:nvPr>
        </p:nvSpPr>
        <p:spPr>
          <a:xfrm>
            <a:off x="7170809" y="2342515"/>
            <a:ext cx="171516" cy="127049"/>
          </a:xfrm>
          <a:custGeom>
            <a:avLst/>
            <a:gdLst/>
            <a:ahLst/>
            <a:cxnLst>
              <a:cxn ang="3">
                <a:pos x="hc" y="t"/>
              </a:cxn>
              <a:cxn ang="cd2">
                <a:pos x="l" y="vc"/>
              </a:cxn>
              <a:cxn ang="cd4">
                <a:pos x="hc" y="b"/>
              </a:cxn>
              <a:cxn ang="0">
                <a:pos x="r" y="vc"/>
              </a:cxn>
            </a:cxnLst>
            <a:rect l="l" t="t" r="r" b="b"/>
            <a:pathLst>
              <a:path w="340" h="253">
                <a:moveTo>
                  <a:pt x="170" y="0"/>
                </a:moveTo>
                <a:cubicBezTo>
                  <a:pt x="264" y="0"/>
                  <a:pt x="340" y="98"/>
                  <a:pt x="340" y="220"/>
                </a:cubicBezTo>
                <a:cubicBezTo>
                  <a:pt x="340" y="231"/>
                  <a:pt x="339" y="242"/>
                  <a:pt x="338" y="253"/>
                </a:cubicBezTo>
                <a:lnTo>
                  <a:pt x="338" y="253"/>
                </a:lnTo>
                <a:lnTo>
                  <a:pt x="2" y="253"/>
                </a:lnTo>
                <a:lnTo>
                  <a:pt x="2" y="253"/>
                </a:lnTo>
                <a:cubicBezTo>
                  <a:pt x="1" y="242"/>
                  <a:pt x="0" y="231"/>
                  <a:pt x="0" y="220"/>
                </a:cubicBezTo>
                <a:cubicBezTo>
                  <a:pt x="0" y="98"/>
                  <a:pt x="76" y="0"/>
                  <a:pt x="17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j-ea"/>
              <a:ea typeface="+mj-ea"/>
            </a:endParaRPr>
          </a:p>
        </p:txBody>
      </p:sp>
      <p:sp>
        <p:nvSpPr>
          <p:cNvPr id="57" name="圆角矩形 56"/>
          <p:cNvSpPr/>
          <p:nvPr>
            <p:custDataLst>
              <p:tags r:id="rId15"/>
            </p:custDataLst>
          </p:nvPr>
        </p:nvSpPr>
        <p:spPr>
          <a:xfrm>
            <a:off x="6843657" y="5560037"/>
            <a:ext cx="1372767" cy="60348"/>
          </a:xfrm>
          <a:prstGeom prst="roundRect">
            <a:avLst/>
          </a:prstGeom>
          <a:gradFill>
            <a:gsLst>
              <a:gs pos="0">
                <a:schemeClr val="accent1">
                  <a:lumMod val="60000"/>
                  <a:lumOff val="40000"/>
                </a:schemeClr>
              </a:gs>
              <a:gs pos="71000">
                <a:schemeClr val="accent1">
                  <a:alpha val="10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sym typeface="+mn-ea"/>
            </a:endParaRPr>
          </a:p>
        </p:txBody>
      </p:sp>
      <p:sp>
        <p:nvSpPr>
          <p:cNvPr id="29" name="矩形 28"/>
          <p:cNvSpPr/>
          <p:nvPr>
            <p:custDataLst>
              <p:tags r:id="rId16"/>
            </p:custDataLst>
          </p:nvPr>
        </p:nvSpPr>
        <p:spPr>
          <a:xfrm>
            <a:off x="7171055" y="2668905"/>
            <a:ext cx="1401445" cy="749300"/>
          </a:xfrm>
          <a:prstGeom prst="rect">
            <a:avLst/>
          </a:prstGeom>
          <a:noFill/>
        </p:spPr>
        <p:txBody>
          <a:bodyPr wrap="square" lIns="0" tIns="0" rIns="0" bIns="0" rtlCol="0" anchor="t" anchorCtr="0">
            <a:noAutofit/>
          </a:bodyPr>
          <a:lstStyle/>
          <a:p>
            <a:pPr algn="ctr">
              <a:spcBef>
                <a:spcPct val="0"/>
              </a:spcBef>
              <a:spcAft>
                <a:spcPct val="0"/>
              </a:spcAft>
            </a:pPr>
            <a:r>
              <a:rPr lang="zh-CN" altLang="en-US" b="1">
                <a:solidFill>
                  <a:schemeClr val="accent1"/>
                </a:solidFill>
                <a:latin typeface="+mn-ea"/>
                <a:cs typeface="+mn-ea"/>
              </a:rPr>
              <a:t>兴趣与热情</a:t>
            </a:r>
            <a:endParaRPr lang="zh-CN" altLang="en-US" b="1">
              <a:solidFill>
                <a:schemeClr val="accent1"/>
              </a:solidFill>
              <a:latin typeface="+mn-ea"/>
              <a:cs typeface="+mn-ea"/>
            </a:endParaRPr>
          </a:p>
        </p:txBody>
      </p:sp>
      <p:sp>
        <p:nvSpPr>
          <p:cNvPr id="30" name="矩形 29"/>
          <p:cNvSpPr/>
          <p:nvPr>
            <p:custDataLst>
              <p:tags r:id="rId17"/>
            </p:custDataLst>
          </p:nvPr>
        </p:nvSpPr>
        <p:spPr>
          <a:xfrm>
            <a:off x="9119109" y="2475282"/>
            <a:ext cx="2277357" cy="3133214"/>
          </a:xfrm>
          <a:prstGeom prst="rect">
            <a:avLst/>
          </a:prstGeom>
          <a:solidFill>
            <a:srgbClr val="FFFFFF"/>
          </a:solidFill>
          <a:ln w="3175">
            <a:noFill/>
          </a:ln>
          <a:effectLst>
            <a:outerShdw blurRad="215900" dist="50800" dir="5400000" sx="102000" sy="102000" algn="ctr" rotWithShape="0">
              <a:schemeClr val="accent1">
                <a:alpha val="15000"/>
              </a:schemeClr>
            </a:outerShdw>
          </a:effectLst>
        </p:spPr>
        <p:txBody>
          <a:bodyPr wrap="none" lIns="215900" tIns="935990" rIns="215900" bIns="36195" rtlCol="0" anchor="ctr" anchorCtr="0">
            <a:noAutofit/>
          </a:bodyPr>
          <a:lstStyle/>
          <a:p>
            <a:pPr algn="ctr">
              <a:spcBef>
                <a:spcPct val="0"/>
              </a:spcBef>
              <a:spcAft>
                <a:spcPct val="0"/>
              </a:spcAft>
            </a:pPr>
            <a:br>
              <a:rPr lang="zh-CN" altLang="en-US" sz="1400">
                <a:solidFill>
                  <a:srgbClr val="666666"/>
                </a:solidFill>
                <a:latin typeface="+mn-ea"/>
                <a:cs typeface="+mn-ea"/>
              </a:rPr>
            </a:br>
            <a:endParaRPr lang="zh-CN" altLang="en-US" sz="1400">
              <a:solidFill>
                <a:srgbClr val="666666"/>
              </a:solidFill>
              <a:latin typeface="+mn-ea"/>
              <a:cs typeface="+mn-ea"/>
            </a:endParaRPr>
          </a:p>
        </p:txBody>
      </p:sp>
      <p:sp>
        <p:nvSpPr>
          <p:cNvPr id="63" name="任意多边形 62"/>
          <p:cNvSpPr/>
          <p:nvPr>
            <p:custDataLst>
              <p:tags r:id="rId18"/>
            </p:custDataLst>
          </p:nvPr>
        </p:nvSpPr>
        <p:spPr>
          <a:xfrm>
            <a:off x="9274744" y="2343150"/>
            <a:ext cx="707029" cy="907767"/>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13" h="1429">
                <a:moveTo>
                  <a:pt x="1113" y="201"/>
                </a:moveTo>
                <a:lnTo>
                  <a:pt x="996" y="201"/>
                </a:lnTo>
                <a:lnTo>
                  <a:pt x="1113" y="201"/>
                </a:lnTo>
                <a:close/>
                <a:moveTo>
                  <a:pt x="173" y="0"/>
                </a:moveTo>
                <a:lnTo>
                  <a:pt x="183" y="0"/>
                </a:lnTo>
                <a:lnTo>
                  <a:pt x="1113" y="0"/>
                </a:lnTo>
                <a:lnTo>
                  <a:pt x="1113" y="1"/>
                </a:lnTo>
                <a:lnTo>
                  <a:pt x="1108" y="1"/>
                </a:lnTo>
                <a:cubicBezTo>
                  <a:pt x="1045" y="6"/>
                  <a:pt x="995" y="82"/>
                  <a:pt x="995" y="174"/>
                </a:cubicBezTo>
                <a:cubicBezTo>
                  <a:pt x="995" y="183"/>
                  <a:pt x="995" y="192"/>
                  <a:pt x="996" y="200"/>
                </a:cubicBezTo>
                <a:lnTo>
                  <a:pt x="996" y="201"/>
                </a:lnTo>
                <a:lnTo>
                  <a:pt x="989" y="201"/>
                </a:lnTo>
                <a:lnTo>
                  <a:pt x="989" y="904"/>
                </a:lnTo>
                <a:lnTo>
                  <a:pt x="989" y="909"/>
                </a:lnTo>
                <a:cubicBezTo>
                  <a:pt x="990" y="917"/>
                  <a:pt x="990" y="925"/>
                  <a:pt x="990" y="934"/>
                </a:cubicBezTo>
                <a:cubicBezTo>
                  <a:pt x="990" y="943"/>
                  <a:pt x="990" y="951"/>
                  <a:pt x="989" y="959"/>
                </a:cubicBezTo>
                <a:lnTo>
                  <a:pt x="989" y="964"/>
                </a:lnTo>
                <a:lnTo>
                  <a:pt x="989" y="971"/>
                </a:lnTo>
                <a:lnTo>
                  <a:pt x="989" y="973"/>
                </a:lnTo>
                <a:cubicBezTo>
                  <a:pt x="988" y="999"/>
                  <a:pt x="984" y="1025"/>
                  <a:pt x="977" y="1050"/>
                </a:cubicBezTo>
                <a:lnTo>
                  <a:pt x="975" y="1055"/>
                </a:lnTo>
                <a:lnTo>
                  <a:pt x="974" y="1058"/>
                </a:lnTo>
                <a:cubicBezTo>
                  <a:pt x="919" y="1271"/>
                  <a:pt x="726" y="1429"/>
                  <a:pt x="495" y="1429"/>
                </a:cubicBezTo>
                <a:cubicBezTo>
                  <a:pt x="264" y="1429"/>
                  <a:pt x="71" y="1271"/>
                  <a:pt x="16" y="1058"/>
                </a:cubicBezTo>
                <a:lnTo>
                  <a:pt x="15" y="1055"/>
                </a:lnTo>
                <a:lnTo>
                  <a:pt x="13" y="1050"/>
                </a:lnTo>
                <a:cubicBezTo>
                  <a:pt x="6" y="1025"/>
                  <a:pt x="2" y="999"/>
                  <a:pt x="1" y="973"/>
                </a:cubicBezTo>
                <a:lnTo>
                  <a:pt x="1" y="971"/>
                </a:lnTo>
                <a:lnTo>
                  <a:pt x="1" y="964"/>
                </a:lnTo>
                <a:lnTo>
                  <a:pt x="1" y="959"/>
                </a:lnTo>
                <a:cubicBezTo>
                  <a:pt x="0" y="951"/>
                  <a:pt x="0" y="943"/>
                  <a:pt x="0" y="934"/>
                </a:cubicBezTo>
                <a:cubicBezTo>
                  <a:pt x="0" y="925"/>
                  <a:pt x="0" y="917"/>
                  <a:pt x="1" y="909"/>
                </a:cubicBezTo>
                <a:lnTo>
                  <a:pt x="1" y="904"/>
                </a:lnTo>
                <a:lnTo>
                  <a:pt x="1" y="185"/>
                </a:lnTo>
                <a:lnTo>
                  <a:pt x="1" y="185"/>
                </a:lnTo>
                <a:lnTo>
                  <a:pt x="1" y="183"/>
                </a:lnTo>
                <a:cubicBezTo>
                  <a:pt x="1" y="181"/>
                  <a:pt x="1" y="178"/>
                  <a:pt x="1" y="175"/>
                </a:cubicBezTo>
                <a:cubicBezTo>
                  <a:pt x="1" y="84"/>
                  <a:pt x="72" y="10"/>
                  <a:pt x="164" y="1"/>
                </a:cubicBezTo>
                <a:lnTo>
                  <a:pt x="164" y="1"/>
                </a:lnTo>
                <a:lnTo>
                  <a:pt x="167" y="0"/>
                </a:lnTo>
                <a:cubicBezTo>
                  <a:pt x="169" y="0"/>
                  <a:pt x="171" y="0"/>
                  <a:pt x="173" y="0"/>
                </a:cubicBez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101600" dist="25400" dir="5400000" sx="103000" sy="103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rIns="17970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b="1">
                <a:latin typeface="+mn-ea"/>
                <a:cs typeface="+mn-ea"/>
                <a:sym typeface="+mn-ea"/>
              </a:rPr>
              <a:t>04</a:t>
            </a:r>
            <a:endParaRPr lang="en-US" altLang="zh-CN" b="1">
              <a:latin typeface="+mn-ea"/>
              <a:cs typeface="+mn-ea"/>
              <a:sym typeface="+mn-ea"/>
            </a:endParaRPr>
          </a:p>
        </p:txBody>
      </p:sp>
      <p:sp>
        <p:nvSpPr>
          <p:cNvPr id="64" name="任意多边形 63"/>
          <p:cNvSpPr/>
          <p:nvPr>
            <p:custDataLst>
              <p:tags r:id="rId19"/>
            </p:custDataLst>
          </p:nvPr>
        </p:nvSpPr>
        <p:spPr>
          <a:xfrm>
            <a:off x="9898556" y="2342515"/>
            <a:ext cx="171516" cy="127049"/>
          </a:xfrm>
          <a:custGeom>
            <a:avLst/>
            <a:gdLst/>
            <a:ahLst/>
            <a:cxnLst>
              <a:cxn ang="3">
                <a:pos x="hc" y="t"/>
              </a:cxn>
              <a:cxn ang="cd2">
                <a:pos x="l" y="vc"/>
              </a:cxn>
              <a:cxn ang="cd4">
                <a:pos x="hc" y="b"/>
              </a:cxn>
              <a:cxn ang="0">
                <a:pos x="r" y="vc"/>
              </a:cxn>
            </a:cxnLst>
            <a:rect l="l" t="t" r="r" b="b"/>
            <a:pathLst>
              <a:path w="340" h="253">
                <a:moveTo>
                  <a:pt x="170" y="0"/>
                </a:moveTo>
                <a:cubicBezTo>
                  <a:pt x="264" y="0"/>
                  <a:pt x="340" y="98"/>
                  <a:pt x="340" y="220"/>
                </a:cubicBezTo>
                <a:cubicBezTo>
                  <a:pt x="340" y="231"/>
                  <a:pt x="339" y="242"/>
                  <a:pt x="338" y="253"/>
                </a:cubicBezTo>
                <a:lnTo>
                  <a:pt x="338" y="253"/>
                </a:lnTo>
                <a:lnTo>
                  <a:pt x="2" y="253"/>
                </a:lnTo>
                <a:lnTo>
                  <a:pt x="2" y="253"/>
                </a:lnTo>
                <a:cubicBezTo>
                  <a:pt x="1" y="242"/>
                  <a:pt x="0" y="231"/>
                  <a:pt x="0" y="220"/>
                </a:cubicBezTo>
                <a:cubicBezTo>
                  <a:pt x="0" y="98"/>
                  <a:pt x="76" y="0"/>
                  <a:pt x="17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j-ea"/>
              <a:ea typeface="+mj-ea"/>
            </a:endParaRPr>
          </a:p>
        </p:txBody>
      </p:sp>
      <p:sp>
        <p:nvSpPr>
          <p:cNvPr id="65" name="圆角矩形 64"/>
          <p:cNvSpPr/>
          <p:nvPr>
            <p:custDataLst>
              <p:tags r:id="rId20"/>
            </p:custDataLst>
          </p:nvPr>
        </p:nvSpPr>
        <p:spPr>
          <a:xfrm>
            <a:off x="9571404" y="5560037"/>
            <a:ext cx="1372767" cy="60348"/>
          </a:xfrm>
          <a:prstGeom prst="roundRect">
            <a:avLst/>
          </a:prstGeom>
          <a:gradFill>
            <a:gsLst>
              <a:gs pos="0">
                <a:schemeClr val="accent1">
                  <a:lumMod val="60000"/>
                  <a:lumOff val="40000"/>
                </a:schemeClr>
              </a:gs>
              <a:gs pos="71000">
                <a:schemeClr val="accent1">
                  <a:alpha val="10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a:sym typeface="+mn-ea"/>
            </a:endParaRPr>
          </a:p>
        </p:txBody>
      </p:sp>
      <p:sp>
        <p:nvSpPr>
          <p:cNvPr id="31" name="矩形 30"/>
          <p:cNvSpPr/>
          <p:nvPr>
            <p:custDataLst>
              <p:tags r:id="rId21"/>
            </p:custDataLst>
          </p:nvPr>
        </p:nvSpPr>
        <p:spPr>
          <a:xfrm>
            <a:off x="9898380" y="2668905"/>
            <a:ext cx="1401445" cy="749300"/>
          </a:xfrm>
          <a:prstGeom prst="rect">
            <a:avLst/>
          </a:prstGeom>
          <a:noFill/>
        </p:spPr>
        <p:txBody>
          <a:bodyPr wrap="square" lIns="0" tIns="0" rIns="0" bIns="0" rtlCol="0" anchor="t" anchorCtr="0">
            <a:noAutofit/>
          </a:bodyPr>
          <a:lstStyle/>
          <a:p>
            <a:pPr algn="ctr">
              <a:spcBef>
                <a:spcPct val="0"/>
              </a:spcBef>
              <a:spcAft>
                <a:spcPct val="0"/>
              </a:spcAft>
            </a:pPr>
            <a:r>
              <a:rPr lang="zh-CN" altLang="en-US" b="1">
                <a:solidFill>
                  <a:schemeClr val="accent1"/>
                </a:solidFill>
                <a:latin typeface="+mn-ea"/>
                <a:cs typeface="+mn-ea"/>
              </a:rPr>
              <a:t>性格特征分析</a:t>
            </a:r>
            <a:endParaRPr lang="zh-CN" altLang="en-US" b="1">
              <a:solidFill>
                <a:schemeClr val="accent1"/>
              </a:solidFill>
              <a:latin typeface="+mn-ea"/>
              <a:cs typeface="+mn-ea"/>
            </a:endParaRPr>
          </a:p>
        </p:txBody>
      </p:sp>
      <p:sp>
        <p:nvSpPr>
          <p:cNvPr id="32" name="矩形 31"/>
          <p:cNvSpPr/>
          <p:nvPr>
            <p:custDataLst>
              <p:tags r:id="rId22"/>
            </p:custDataLst>
          </p:nvPr>
        </p:nvSpPr>
        <p:spPr>
          <a:xfrm>
            <a:off x="1071175" y="3461184"/>
            <a:ext cx="2006743" cy="1900021"/>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400" dirty="0">
                <a:solidFill>
                  <a:srgbClr val="262626"/>
                </a:solidFill>
                <a:latin typeface="+mn-ea"/>
                <a:cs typeface="+mn-ea"/>
              </a:rPr>
              <a:t>审视过往的学术成绩和专业技能，确定自己在学术领域的优势和潜力。</a:t>
            </a:r>
            <a:endParaRPr lang="zh-CN" altLang="en-US" sz="1400" dirty="0">
              <a:solidFill>
                <a:srgbClr val="262626"/>
              </a:solidFill>
              <a:latin typeface="+mn-ea"/>
              <a:cs typeface="+mn-ea"/>
            </a:endParaRPr>
          </a:p>
        </p:txBody>
      </p:sp>
      <p:sp>
        <p:nvSpPr>
          <p:cNvPr id="33" name="矩形 32"/>
          <p:cNvSpPr/>
          <p:nvPr>
            <p:custDataLst>
              <p:tags r:id="rId23"/>
            </p:custDataLst>
          </p:nvPr>
        </p:nvSpPr>
        <p:spPr>
          <a:xfrm>
            <a:off x="3798922" y="3461184"/>
            <a:ext cx="2006743" cy="1900021"/>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400" dirty="0">
                <a:solidFill>
                  <a:srgbClr val="262626"/>
                </a:solidFill>
                <a:latin typeface="+mn-ea"/>
                <a:cs typeface="+mn-ea"/>
              </a:rPr>
              <a:t>通过实习、兼职或项目经验，发现个人在沟通、团队协作或技术操作上的特长。</a:t>
            </a:r>
            <a:endParaRPr lang="zh-CN" altLang="en-US" sz="1400" dirty="0">
              <a:solidFill>
                <a:srgbClr val="262626"/>
              </a:solidFill>
              <a:latin typeface="+mn-ea"/>
              <a:cs typeface="+mn-ea"/>
            </a:endParaRPr>
          </a:p>
        </p:txBody>
      </p:sp>
      <p:sp>
        <p:nvSpPr>
          <p:cNvPr id="34" name="矩形 33"/>
          <p:cNvSpPr/>
          <p:nvPr>
            <p:custDataLst>
              <p:tags r:id="rId24"/>
            </p:custDataLst>
          </p:nvPr>
        </p:nvSpPr>
        <p:spPr>
          <a:xfrm>
            <a:off x="6526669" y="3461184"/>
            <a:ext cx="2006743" cy="1900021"/>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400">
                <a:solidFill>
                  <a:srgbClr val="262626"/>
                </a:solidFill>
                <a:latin typeface="+mn-ea"/>
                <a:cs typeface="+mn-ea"/>
              </a:rPr>
              <a:t>分析个人兴趣所在，找出与职业规划相匹配的热情点，为职业发展提供动力。</a:t>
            </a:r>
            <a:endParaRPr lang="zh-CN" altLang="en-US" sz="1400">
              <a:solidFill>
                <a:srgbClr val="262626"/>
              </a:solidFill>
              <a:latin typeface="+mn-ea"/>
              <a:cs typeface="+mn-ea"/>
            </a:endParaRPr>
          </a:p>
        </p:txBody>
      </p:sp>
      <p:sp>
        <p:nvSpPr>
          <p:cNvPr id="35" name="矩形 34"/>
          <p:cNvSpPr/>
          <p:nvPr>
            <p:custDataLst>
              <p:tags r:id="rId25"/>
            </p:custDataLst>
          </p:nvPr>
        </p:nvSpPr>
        <p:spPr>
          <a:xfrm>
            <a:off x="9254416" y="3461184"/>
            <a:ext cx="2006743" cy="1900021"/>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400">
                <a:solidFill>
                  <a:srgbClr val="262626"/>
                </a:solidFill>
                <a:latin typeface="+mn-ea"/>
                <a:cs typeface="+mn-ea"/>
              </a:rPr>
              <a:t>通过性格测试或自我反思，了解自己的性格类型，找到适合的职业方向。</a:t>
            </a:r>
            <a:endParaRPr lang="zh-CN" altLang="en-US" sz="1400">
              <a:solidFill>
                <a:srgbClr val="262626"/>
              </a:solidFill>
              <a:latin typeface="+mn-ea"/>
              <a:cs typeface="+mn-ea"/>
            </a:endParaRPr>
          </a:p>
        </p:txBody>
      </p:sp>
    </p:spTree>
    <p:custDataLst>
      <p:tags r:id="rId2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p:txBody>
          <a:bodyPr/>
          <a:lstStyle/>
          <a:p>
            <a:r>
              <a:rPr lang="zh-CN" altLang="en-US"/>
              <a:t>确定职业方向</a:t>
            </a:r>
            <a:endParaRPr lang="zh-CN" altLang="en-US"/>
          </a:p>
        </p:txBody>
      </p:sp>
      <p:sp>
        <p:nvSpPr>
          <p:cNvPr id="2" name="矩形 1"/>
          <p:cNvSpPr/>
          <p:nvPr>
            <p:custDataLst>
              <p:tags r:id="rId2"/>
            </p:custDataLst>
          </p:nvPr>
        </p:nvSpPr>
        <p:spPr>
          <a:xfrm>
            <a:off x="4421527" y="1649046"/>
            <a:ext cx="3393421" cy="4370508"/>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latin typeface="+mj-ea"/>
              <a:ea typeface="+mj-ea"/>
              <a:sym typeface="+mn-ea"/>
            </a:endParaRPr>
          </a:p>
        </p:txBody>
      </p:sp>
      <p:sp>
        <p:nvSpPr>
          <p:cNvPr id="12" name="矩形 11"/>
          <p:cNvSpPr/>
          <p:nvPr>
            <p:custDataLst>
              <p:tags r:id="rId3"/>
            </p:custDataLst>
          </p:nvPr>
        </p:nvSpPr>
        <p:spPr>
          <a:xfrm>
            <a:off x="707708" y="1650953"/>
            <a:ext cx="3393421" cy="4370508"/>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solidFill>
                <a:srgbClr val="FFFFFF"/>
              </a:solidFill>
              <a:latin typeface="+mj-ea"/>
              <a:ea typeface="+mj-ea"/>
            </a:endParaRPr>
          </a:p>
        </p:txBody>
      </p:sp>
      <p:cxnSp>
        <p:nvCxnSpPr>
          <p:cNvPr id="13" name="直接连接符 12"/>
          <p:cNvCxnSpPr/>
          <p:nvPr>
            <p:custDataLst>
              <p:tags r:id="rId4"/>
            </p:custDataLst>
          </p:nvPr>
        </p:nvCxnSpPr>
        <p:spPr>
          <a:xfrm>
            <a:off x="980427" y="6283374"/>
            <a:ext cx="2804754" cy="0"/>
          </a:xfrm>
          <a:prstGeom prst="line">
            <a:avLst/>
          </a:prstGeom>
          <a:ln w="19050">
            <a:solidFill>
              <a:schemeClr val="accent1"/>
            </a:solidFill>
          </a:ln>
        </p:spPr>
        <p:style>
          <a:lnRef idx="1">
            <a:srgbClr val="376FFF"/>
          </a:lnRef>
          <a:fillRef idx="0">
            <a:srgbClr val="376FFF"/>
          </a:fillRef>
          <a:effectRef idx="0">
            <a:srgbClr val="376FFF"/>
          </a:effectRef>
          <a:fontRef idx="minor">
            <a:srgbClr val="000000"/>
          </a:fontRef>
        </p:style>
      </p:cxnSp>
      <p:pic>
        <p:nvPicPr>
          <p:cNvPr id="16" name="图片对象" descr="C:/Users/xiaonian/Downloads/图片1.png图片1"/>
          <p:cNvPicPr>
            <a:picLocks noChangeAspect="1"/>
          </p:cNvPicPr>
          <p:nvPr>
            <p:custDataLst>
              <p:tags r:id="rId5"/>
            </p:custDataLst>
          </p:nvPr>
        </p:nvPicPr>
        <p:blipFill>
          <a:blip r:embed="rId6"/>
          <a:srcRect t="3622" b="3622"/>
          <a:stretch>
            <a:fillRect/>
          </a:stretch>
        </p:blipFill>
        <p:spPr>
          <a:xfrm>
            <a:off x="4834738" y="1938294"/>
            <a:ext cx="2756440" cy="1702432"/>
          </a:xfrm>
          <a:prstGeom prst="rect">
            <a:avLst/>
          </a:prstGeom>
          <a:ln w="9525" cap="flat" cmpd="sng" algn="ctr">
            <a:solidFill>
              <a:schemeClr val="accent1">
                <a:alpha val="50000"/>
              </a:schemeClr>
            </a:solidFill>
            <a:prstDash val="solid"/>
            <a:round/>
            <a:headEnd type="none" w="med" len="med"/>
            <a:tailEnd type="none" w="med" len="med"/>
          </a:ln>
        </p:spPr>
      </p:pic>
      <p:sp>
        <p:nvSpPr>
          <p:cNvPr id="17" name="矩形 16"/>
          <p:cNvSpPr/>
          <p:nvPr>
            <p:custDataLst>
              <p:tags r:id="rId7"/>
            </p:custDataLst>
          </p:nvPr>
        </p:nvSpPr>
        <p:spPr>
          <a:xfrm>
            <a:off x="4835374" y="3234508"/>
            <a:ext cx="2751990" cy="410669"/>
          </a:xfrm>
          <a:prstGeom prst="rect">
            <a:avLst/>
          </a:prstGeom>
          <a:gradFill>
            <a:gsLst>
              <a:gs pos="30000">
                <a:schemeClr val="accent1">
                  <a:alpha val="90000"/>
                </a:schemeClr>
              </a:gs>
              <a:gs pos="100000">
                <a:schemeClr val="accent1">
                  <a:alpha val="0"/>
                </a:schemeClr>
              </a:gs>
            </a:gsLst>
            <a:lin ang="0" scaled="0"/>
          </a:gradFill>
        </p:spPr>
        <p:txBody>
          <a:bodyPr wrap="square" lIns="107950" tIns="0" rIns="107950" bIns="0" rtlCol="0" anchor="ctr" anchorCtr="0">
            <a:noAutofit/>
          </a:bodyPr>
          <a:p>
            <a:pPr>
              <a:spcBef>
                <a:spcPct val="0"/>
              </a:spcBef>
              <a:spcAft>
                <a:spcPct val="0"/>
              </a:spcAft>
            </a:pPr>
            <a:r>
              <a:rPr lang="zh-CN" altLang="en-US" sz="1600" b="1" dirty="0">
                <a:solidFill>
                  <a:srgbClr val="FFFFFF"/>
                </a:solidFill>
                <a:latin typeface="+mn-ea"/>
                <a:cs typeface="+mn-ea"/>
              </a:rPr>
              <a:t>能力与职业适应性</a:t>
            </a:r>
            <a:endParaRPr lang="zh-CN" altLang="en-US" sz="1600" b="1" dirty="0">
              <a:solidFill>
                <a:srgbClr val="FFFFFF"/>
              </a:solidFill>
              <a:latin typeface="+mn-ea"/>
              <a:cs typeface="+mn-ea"/>
            </a:endParaRPr>
          </a:p>
        </p:txBody>
      </p:sp>
      <p:sp>
        <p:nvSpPr>
          <p:cNvPr id="21" name="矩形 20"/>
          <p:cNvSpPr/>
          <p:nvPr>
            <p:custDataLst>
              <p:tags r:id="rId8"/>
            </p:custDataLst>
          </p:nvPr>
        </p:nvSpPr>
        <p:spPr>
          <a:xfrm>
            <a:off x="1025563" y="3717647"/>
            <a:ext cx="2760254" cy="2472987"/>
          </a:xfrm>
          <a:prstGeom prst="rect">
            <a:avLst/>
          </a:prstGeom>
          <a:ln>
            <a:noFill/>
            <a:prstDash val="sysDash"/>
          </a:ln>
        </p:spPr>
        <p:txBody>
          <a:bodyPr vert="horz" wrap="square" lIns="0" tIns="46800" rIns="0" bIns="46800" rtlCol="0">
            <a:noAutofit/>
          </a:bodyPr>
          <a:p>
            <a:pPr algn="just">
              <a:lnSpc>
                <a:spcPct val="130000"/>
              </a:lnSpc>
              <a:spcBef>
                <a:spcPct val="0"/>
              </a:spcBef>
              <a:spcAft>
                <a:spcPct val="0"/>
              </a:spcAft>
            </a:pPr>
            <a:r>
              <a:rPr lang="zh-CN" altLang="en-US" sz="1600" dirty="0">
                <a:solidFill>
                  <a:schemeClr val="tx1">
                    <a:lumMod val="85000"/>
                    <a:lumOff val="15000"/>
                  </a:schemeClr>
                </a:solidFill>
                <a:latin typeface="+mn-ea"/>
                <a:cs typeface="+mn-ea"/>
              </a:rPr>
              <a:t>选择与个人兴趣相符的职业路径，如热爱艺术的学生可考虑设计、绘画等相关行业。</a:t>
            </a:r>
            <a:endParaRPr lang="zh-CN" altLang="en-US" sz="1600" dirty="0">
              <a:solidFill>
                <a:schemeClr val="tx1">
                  <a:lumMod val="85000"/>
                  <a:lumOff val="15000"/>
                </a:schemeClr>
              </a:solidFill>
              <a:latin typeface="+mn-ea"/>
              <a:cs typeface="+mn-ea"/>
            </a:endParaRPr>
          </a:p>
        </p:txBody>
      </p:sp>
      <p:cxnSp>
        <p:nvCxnSpPr>
          <p:cNvPr id="22" name="直接连接符 21"/>
          <p:cNvCxnSpPr/>
          <p:nvPr>
            <p:custDataLst>
              <p:tags r:id="rId9"/>
            </p:custDataLst>
          </p:nvPr>
        </p:nvCxnSpPr>
        <p:spPr>
          <a:xfrm>
            <a:off x="4693611" y="6281467"/>
            <a:ext cx="2804754" cy="0"/>
          </a:xfrm>
          <a:prstGeom prst="line">
            <a:avLst/>
          </a:prstGeom>
          <a:ln w="19050">
            <a:solidFill>
              <a:schemeClr val="accent1"/>
            </a:solidFill>
          </a:ln>
        </p:spPr>
        <p:style>
          <a:lnRef idx="1">
            <a:srgbClr val="376FFF"/>
          </a:lnRef>
          <a:fillRef idx="0">
            <a:srgbClr val="376FFF"/>
          </a:fillRef>
          <a:effectRef idx="0">
            <a:srgbClr val="376FFF"/>
          </a:effectRef>
          <a:fontRef idx="minor">
            <a:srgbClr val="000000"/>
          </a:fontRef>
        </p:style>
      </p:cxnSp>
      <p:pic>
        <p:nvPicPr>
          <p:cNvPr id="23" name="图片对象" descr="C:/Users/xiaonian/Downloads/图片2.png图片2"/>
          <p:cNvPicPr>
            <a:picLocks noChangeAspect="1"/>
          </p:cNvPicPr>
          <p:nvPr>
            <p:custDataLst>
              <p:tags r:id="rId10"/>
            </p:custDataLst>
          </p:nvPr>
        </p:nvPicPr>
        <p:blipFill>
          <a:blip r:embed="rId11"/>
          <a:srcRect t="3622" b="3622"/>
          <a:stretch>
            <a:fillRect/>
          </a:stretch>
        </p:blipFill>
        <p:spPr>
          <a:xfrm>
            <a:off x="1026834" y="1938294"/>
            <a:ext cx="2756440" cy="1702432"/>
          </a:xfrm>
          <a:prstGeom prst="rect">
            <a:avLst/>
          </a:prstGeom>
          <a:ln w="9525" cap="flat" cmpd="sng" algn="ctr">
            <a:solidFill>
              <a:schemeClr val="accent1">
                <a:alpha val="50000"/>
              </a:schemeClr>
            </a:solidFill>
            <a:prstDash val="solid"/>
            <a:round/>
            <a:headEnd type="none" w="med" len="med"/>
            <a:tailEnd type="none" w="med" len="med"/>
          </a:ln>
        </p:spPr>
      </p:pic>
      <p:sp>
        <p:nvSpPr>
          <p:cNvPr id="24" name="矩形 23"/>
          <p:cNvSpPr/>
          <p:nvPr>
            <p:custDataLst>
              <p:tags r:id="rId12"/>
            </p:custDataLst>
          </p:nvPr>
        </p:nvSpPr>
        <p:spPr>
          <a:xfrm>
            <a:off x="1026198" y="3234508"/>
            <a:ext cx="2753897" cy="410669"/>
          </a:xfrm>
          <a:prstGeom prst="rect">
            <a:avLst/>
          </a:prstGeom>
          <a:gradFill>
            <a:gsLst>
              <a:gs pos="30000">
                <a:schemeClr val="accent1">
                  <a:alpha val="90000"/>
                </a:schemeClr>
              </a:gs>
              <a:gs pos="100000">
                <a:schemeClr val="accent1">
                  <a:alpha val="0"/>
                </a:schemeClr>
              </a:gs>
            </a:gsLst>
            <a:lin ang="0" scaled="0"/>
          </a:gradFill>
        </p:spPr>
        <p:txBody>
          <a:bodyPr wrap="square" lIns="107950" tIns="0" rIns="107950" bIns="0" rtlCol="0" anchor="ctr" anchorCtr="0">
            <a:noAutofit/>
          </a:bodyPr>
          <a:p>
            <a:pPr>
              <a:spcBef>
                <a:spcPct val="0"/>
              </a:spcBef>
              <a:spcAft>
                <a:spcPct val="0"/>
              </a:spcAft>
            </a:pPr>
            <a:r>
              <a:rPr lang="zh-CN" altLang="en-US" sz="1600" b="1" dirty="0">
                <a:solidFill>
                  <a:srgbClr val="FFFFFF"/>
                </a:solidFill>
                <a:latin typeface="+mn-ea"/>
                <a:cs typeface="+mn-ea"/>
              </a:rPr>
              <a:t>兴趣与职业匹配</a:t>
            </a:r>
            <a:endParaRPr lang="zh-CN" altLang="en-US" sz="1600" b="1" dirty="0">
              <a:solidFill>
                <a:srgbClr val="FFFFFF"/>
              </a:solidFill>
              <a:latin typeface="+mn-ea"/>
              <a:cs typeface="+mn-ea"/>
            </a:endParaRPr>
          </a:p>
        </p:txBody>
      </p:sp>
      <p:sp>
        <p:nvSpPr>
          <p:cNvPr id="25" name="矩形 24"/>
          <p:cNvSpPr/>
          <p:nvPr>
            <p:custDataLst>
              <p:tags r:id="rId13"/>
            </p:custDataLst>
          </p:nvPr>
        </p:nvSpPr>
        <p:spPr>
          <a:xfrm>
            <a:off x="4835374" y="3715740"/>
            <a:ext cx="2760254" cy="2472987"/>
          </a:xfrm>
          <a:prstGeom prst="rect">
            <a:avLst/>
          </a:prstGeom>
          <a:ln>
            <a:noFill/>
            <a:prstDash val="sysDash"/>
          </a:ln>
        </p:spPr>
        <p:txBody>
          <a:bodyPr vert="horz" wrap="square" lIns="0" tIns="46800" rIns="0" bIns="46800" rtlCol="0">
            <a:noAutofit/>
          </a:bodyPr>
          <a:p>
            <a:pPr algn="just">
              <a:lnSpc>
                <a:spcPct val="130000"/>
              </a:lnSpc>
              <a:spcBef>
                <a:spcPct val="0"/>
              </a:spcBef>
              <a:spcAft>
                <a:spcPct val="0"/>
              </a:spcAft>
            </a:pPr>
            <a:r>
              <a:rPr lang="zh-CN" altLang="en-US" sz="1600" dirty="0">
                <a:solidFill>
                  <a:schemeClr val="tx1">
                    <a:lumMod val="85000"/>
                    <a:lumOff val="15000"/>
                  </a:schemeClr>
                </a:solidFill>
                <a:latin typeface="+mn-ea"/>
                <a:cs typeface="+mn-ea"/>
              </a:rPr>
              <a:t>评估自身技能和能力，选择能够发挥个人优势的职业，例如擅长沟通的学生可考虑销售或公关行业。</a:t>
            </a:r>
            <a:endParaRPr lang="zh-CN" altLang="en-US" sz="1600" dirty="0">
              <a:solidFill>
                <a:schemeClr val="tx1">
                  <a:lumMod val="85000"/>
                  <a:lumOff val="15000"/>
                </a:schemeClr>
              </a:solidFill>
              <a:latin typeface="+mn-ea"/>
              <a:cs typeface="+mn-ea"/>
            </a:endParaRPr>
          </a:p>
        </p:txBody>
      </p:sp>
      <p:sp>
        <p:nvSpPr>
          <p:cNvPr id="27" name="矩形 26"/>
          <p:cNvSpPr/>
          <p:nvPr>
            <p:custDataLst>
              <p:tags r:id="rId14"/>
            </p:custDataLst>
          </p:nvPr>
        </p:nvSpPr>
        <p:spPr>
          <a:xfrm>
            <a:off x="8113096" y="1650953"/>
            <a:ext cx="3393421" cy="4370508"/>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latin typeface="+mj-ea"/>
              <a:ea typeface="+mj-ea"/>
              <a:sym typeface="+mn-ea"/>
            </a:endParaRPr>
          </a:p>
        </p:txBody>
      </p:sp>
      <p:cxnSp>
        <p:nvCxnSpPr>
          <p:cNvPr id="29" name="直接连接符 28"/>
          <p:cNvCxnSpPr/>
          <p:nvPr>
            <p:custDataLst>
              <p:tags r:id="rId15"/>
            </p:custDataLst>
          </p:nvPr>
        </p:nvCxnSpPr>
        <p:spPr>
          <a:xfrm>
            <a:off x="8385816" y="6283374"/>
            <a:ext cx="2804754" cy="0"/>
          </a:xfrm>
          <a:prstGeom prst="line">
            <a:avLst/>
          </a:prstGeom>
          <a:ln w="19050">
            <a:solidFill>
              <a:schemeClr val="accent1"/>
            </a:solidFill>
          </a:ln>
        </p:spPr>
        <p:style>
          <a:lnRef idx="1">
            <a:srgbClr val="376FFF"/>
          </a:lnRef>
          <a:fillRef idx="0">
            <a:srgbClr val="376FFF"/>
          </a:fillRef>
          <a:effectRef idx="0">
            <a:srgbClr val="376FFF"/>
          </a:effectRef>
          <a:fontRef idx="minor">
            <a:srgbClr val="000000"/>
          </a:fontRef>
        </p:style>
      </p:cxnSp>
      <p:pic>
        <p:nvPicPr>
          <p:cNvPr id="30" name="图片对象" descr="C:/Users/xiaonian/Downloads/图片3.png图片3"/>
          <p:cNvPicPr>
            <a:picLocks noChangeAspect="1"/>
          </p:cNvPicPr>
          <p:nvPr>
            <p:custDataLst>
              <p:tags r:id="rId16"/>
            </p:custDataLst>
          </p:nvPr>
        </p:nvPicPr>
        <p:blipFill>
          <a:blip r:embed="rId17"/>
          <a:srcRect t="5559" b="5559"/>
          <a:stretch>
            <a:fillRect/>
          </a:stretch>
        </p:blipFill>
        <p:spPr>
          <a:xfrm>
            <a:off x="8431587" y="1940202"/>
            <a:ext cx="2756440" cy="1702432"/>
          </a:xfrm>
          <a:prstGeom prst="rect">
            <a:avLst/>
          </a:prstGeom>
          <a:ln w="9525" cap="flat" cmpd="sng" algn="ctr">
            <a:solidFill>
              <a:schemeClr val="accent1">
                <a:alpha val="50000"/>
              </a:schemeClr>
            </a:solidFill>
            <a:prstDash val="solid"/>
            <a:round/>
            <a:headEnd type="none" w="med" len="med"/>
            <a:tailEnd type="none" w="med" len="med"/>
          </a:ln>
        </p:spPr>
      </p:pic>
      <p:sp>
        <p:nvSpPr>
          <p:cNvPr id="31" name="矩形 30"/>
          <p:cNvSpPr/>
          <p:nvPr>
            <p:custDataLst>
              <p:tags r:id="rId18"/>
            </p:custDataLst>
          </p:nvPr>
        </p:nvSpPr>
        <p:spPr>
          <a:xfrm>
            <a:off x="8434130" y="3236415"/>
            <a:ext cx="2749447" cy="410669"/>
          </a:xfrm>
          <a:prstGeom prst="rect">
            <a:avLst/>
          </a:prstGeom>
          <a:gradFill>
            <a:gsLst>
              <a:gs pos="30000">
                <a:schemeClr val="accent1">
                  <a:alpha val="90000"/>
                </a:schemeClr>
              </a:gs>
              <a:gs pos="100000">
                <a:schemeClr val="accent1">
                  <a:alpha val="0"/>
                </a:schemeClr>
              </a:gs>
            </a:gsLst>
            <a:lin ang="0" scaled="0"/>
          </a:gradFill>
        </p:spPr>
        <p:txBody>
          <a:bodyPr wrap="square" lIns="107950" tIns="0" rIns="107950" bIns="0" rtlCol="0" anchor="ctr" anchorCtr="0">
            <a:noAutofit/>
          </a:bodyPr>
          <a:p>
            <a:pPr>
              <a:spcBef>
                <a:spcPct val="0"/>
              </a:spcBef>
              <a:spcAft>
                <a:spcPct val="0"/>
              </a:spcAft>
            </a:pPr>
            <a:r>
              <a:rPr lang="zh-CN" altLang="en-US" sz="1600" b="1" dirty="0">
                <a:solidFill>
                  <a:srgbClr val="FFFFFF"/>
                </a:solidFill>
                <a:latin typeface="+mn-ea"/>
                <a:cs typeface="+mn-ea"/>
              </a:rPr>
              <a:t>价值观与职业选择</a:t>
            </a:r>
            <a:endParaRPr lang="zh-CN" altLang="en-US" sz="1600" b="1" dirty="0">
              <a:solidFill>
                <a:srgbClr val="FFFFFF"/>
              </a:solidFill>
              <a:latin typeface="+mn-ea"/>
              <a:cs typeface="+mn-ea"/>
            </a:endParaRPr>
          </a:p>
        </p:txBody>
      </p:sp>
      <p:sp>
        <p:nvSpPr>
          <p:cNvPr id="32" name="矩形 31"/>
          <p:cNvSpPr/>
          <p:nvPr>
            <p:custDataLst>
              <p:tags r:id="rId19"/>
            </p:custDataLst>
          </p:nvPr>
        </p:nvSpPr>
        <p:spPr>
          <a:xfrm>
            <a:off x="8430316" y="3717647"/>
            <a:ext cx="2760253" cy="2472987"/>
          </a:xfrm>
          <a:prstGeom prst="rect">
            <a:avLst/>
          </a:prstGeom>
          <a:ln>
            <a:noFill/>
            <a:prstDash val="sysDash"/>
          </a:ln>
        </p:spPr>
        <p:txBody>
          <a:bodyPr vert="horz" wrap="square" lIns="0" tIns="46800" rIns="0" bIns="46800" rtlCol="0">
            <a:noAutofit/>
          </a:bodyPr>
          <a:p>
            <a:pPr algn="just">
              <a:lnSpc>
                <a:spcPct val="130000"/>
              </a:lnSpc>
              <a:spcBef>
                <a:spcPct val="0"/>
              </a:spcBef>
              <a:spcAft>
                <a:spcPct val="0"/>
              </a:spcAft>
            </a:pPr>
            <a:r>
              <a:rPr lang="zh-CN" altLang="en-US" sz="1600" dirty="0">
                <a:solidFill>
                  <a:schemeClr val="tx1">
                    <a:lumMod val="85000"/>
                    <a:lumOff val="15000"/>
                  </a:schemeClr>
                </a:solidFill>
                <a:latin typeface="+mn-ea"/>
                <a:cs typeface="+mn-ea"/>
              </a:rPr>
              <a:t>根据个人价值观选择职业，如重视社会贡献者可考虑非营利组织或公共服务领域。</a:t>
            </a:r>
            <a:endParaRPr lang="zh-CN" altLang="en-US" sz="1600" dirty="0">
              <a:solidFill>
                <a:schemeClr val="tx1">
                  <a:lumMod val="85000"/>
                  <a:lumOff val="15000"/>
                </a:schemeClr>
              </a:solidFill>
              <a:latin typeface="+mn-ea"/>
              <a:cs typeface="+mn-ea"/>
            </a:endParaRPr>
          </a:p>
        </p:txBody>
      </p:sp>
    </p:spTree>
    <p:custDataLst>
      <p:tags r:id="rId20"/>
    </p:custDataLst>
  </p:cSld>
  <p:clrMapOvr>
    <a:masterClrMapping/>
  </p:clrMapOvr>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TYPE" val="i"/>
  <p:tag name="KSO_WM_UNIT_INDEX" val="1"/>
  <p:tag name="KSO_WM_BEAUTIFY_FLAG" val="#wm#"/>
  <p:tag name="KSO_WM_TAG_VERSION" val="3.0"/>
  <p:tag name="KSO_WM_DIAGRAM_GROUP_CODE" val="l1-1"/>
  <p:tag name="KSO_WM_UNIT_ID" val="custom20236018_6*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Lst>
</file>

<file path=ppt/tags/tag101.xml><?xml version="1.0" encoding="utf-8"?>
<p:tagLst xmlns:p="http://schemas.openxmlformats.org/presentationml/2006/main">
  <p:tag name="KSO_WM_UNIT_TYPE" val="l_h_i"/>
  <p:tag name="KSO_WM_UNIT_INDEX" val="1_1_2"/>
  <p:tag name="KSO_WM_BEAUTIFY_FLAG" val="#wm#"/>
  <p:tag name="KSO_WM_TAG_VERSION" val="3.0"/>
  <p:tag name="KSO_WM_DIAGRAM_VERSION" val="3"/>
  <p:tag name="KSO_WM_DIAGRAM_GROUP_CODE" val="l1-1"/>
  <p:tag name="KSO_WM_UNIT_ID" val="custom20236018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xml><?xml version="1.0" encoding="utf-8"?>
<p:tagLst xmlns:p="http://schemas.openxmlformats.org/presentationml/2006/main">
  <p:tag name="KSO_WM_UNIT_TYPE" val="l_h_i"/>
  <p:tag name="KSO_WM_UNIT_INDEX" val="1_2_2"/>
  <p:tag name="KSO_WM_BEAUTIFY_FLAG" val="#wm#"/>
  <p:tag name="KSO_WM_TAG_VERSION" val="3.0"/>
  <p:tag name="KSO_WM_DIAGRAM_VERSION" val="3"/>
  <p:tag name="KSO_WM_DIAGRAM_GROUP_CODE" val="l1-1"/>
  <p:tag name="KSO_WM_UNIT_ID" val="custom20236018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xml><?xml version="1.0" encoding="utf-8"?>
<p:tagLst xmlns:p="http://schemas.openxmlformats.org/presentationml/2006/main">
  <p:tag name="KSO_WM_UNIT_TYPE" val="l_h_i"/>
  <p:tag name="KSO_WM_UNIT_INDEX" val="1_3_2"/>
  <p:tag name="KSO_WM_BEAUTIFY_FLAG" val="#wm#"/>
  <p:tag name="KSO_WM_TAG_VERSION" val="3.0"/>
  <p:tag name="KSO_WM_DIAGRAM_VERSION" val="3"/>
  <p:tag name="KSO_WM_DIAGRAM_GROUP_CODE" val="l1-1"/>
  <p:tag name="KSO_WM_UNIT_ID" val="custom20236018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4.xml><?xml version="1.0" encoding="utf-8"?>
<p:tagLst xmlns:p="http://schemas.openxmlformats.org/presentationml/2006/main">
  <p:tag name="KSO_WM_UNIT_TYPE" val="l_h_i"/>
  <p:tag name="KSO_WM_UNIT_INDEX" val="1_4_2"/>
  <p:tag name="KSO_WM_BEAUTIFY_FLAG" val="#wm#"/>
  <p:tag name="KSO_WM_TAG_VERSION" val="3.0"/>
  <p:tag name="KSO_WM_DIAGRAM_VERSION" val="3"/>
  <p:tag name="KSO_WM_DIAGRAM_GROUP_CODE" val="l1-1"/>
  <p:tag name="KSO_WM_UNIT_ID" val="custom20236018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5.xml><?xml version="1.0" encoding="utf-8"?>
<p:tagLst xmlns:p="http://schemas.openxmlformats.org/presentationml/2006/main">
  <p:tag name="KSO_WM_UNIT_TYPE" val="l_h_i"/>
  <p:tag name="KSO_WM_UNIT_INDEX" val="1_5_2"/>
  <p:tag name="KSO_WM_BEAUTIFY_FLAG" val="#wm#"/>
  <p:tag name="KSO_WM_TAG_VERSION" val="3.0"/>
  <p:tag name="KSO_WM_DIAGRAM_VERSION" val="3"/>
  <p:tag name="KSO_WM_DIAGRAM_GROUP_CODE" val="l1-1"/>
  <p:tag name="KSO_WM_UNIT_ID" val="custom20236018_6*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6.xml><?xml version="1.0" encoding="utf-8"?>
<p:tagLst xmlns:p="http://schemas.openxmlformats.org/presentationml/2006/main">
  <p:tag name="KSO_WM_UNIT_TYPE" val="l_h_i"/>
  <p:tag name="KSO_WM_UNIT_INDEX" val="1_6_2"/>
  <p:tag name="KSO_WM_BEAUTIFY_FLAG" val="#wm#"/>
  <p:tag name="KSO_WM_TAG_VERSION" val="3.0"/>
  <p:tag name="KSO_WM_DIAGRAM_VERSION" val="3"/>
  <p:tag name="KSO_WM_DIAGRAM_GROUP_CODE" val="l1-1"/>
  <p:tag name="KSO_WM_UNIT_ID" val="custom20236018_6*l_h_i*1_6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7.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6"/>
  <p:tag name="KSO_WM_DIAGRAM_GROUP_CODE" val="l1-1"/>
  <p:tag name="KSO_WM_BEAUTIFY_FLAG" val="#wm#"/>
  <p:tag name="KSO_WM_TEMPLATE_INDEX" val="20236018"/>
  <p:tag name="KSO_WM_TEMPLATE_CATEGORY" val="custom"/>
  <p:tag name="KSO_WM_SLIDE_INDEX" val="6"/>
  <p:tag name="KSO_WM_SLIDE_ID" val="custom20236018_6"/>
  <p:tag name="KSO_WM_TEMPLATE_MASTER_TYPE" val="0"/>
  <p:tag name="KSO_WM_SLIDE_LAYOUT" val="a_l"/>
  <p:tag name="KSO_WM_SLIDE_LAYOUT_CNT" val="1_1"/>
  <p:tag name="KSO_WM_SLIDE_DIAGTYPE" val="l"/>
  <p:tag name="KSO_WM_SLIDE_THEME_ID" val="3330210"/>
  <p:tag name="KSO_WM_SLIDE_THEME_NAME" val="紫蓝色职场办公可爱卡通主题"/>
</p:tagLst>
</file>

<file path=ppt/tags/tag108.xml><?xml version="1.0" encoding="utf-8"?>
<p:tagLst xmlns:p="http://schemas.openxmlformats.org/presentationml/2006/main">
  <p:tag name="KSO_WM_UNIT_TYPE" val="a"/>
  <p:tag name="KSO_WM_UNIT_INDEX" val="1"/>
  <p:tag name="KSO_WM_BEAUTIFY_FLAG" val="#wm#"/>
  <p:tag name="KSO_WM_TAG_VERSION" val="3.0"/>
  <p:tag name="KSO_WM_UNIT_ID" val="custom20236018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添加章节标题"/>
  <p:tag name="KSO_WM_UNIT_TEXT_TYPE" val="1"/>
</p:tagLst>
</file>

<file path=ppt/tags/tag109.xml><?xml version="1.0" encoding="utf-8"?>
<p:tagLst xmlns:p="http://schemas.openxmlformats.org/presentationml/2006/main">
  <p:tag name="KSO_WM_UNIT_TYPE" val="e"/>
  <p:tag name="KSO_WM_UNIT_INDEX" val="1"/>
  <p:tag name="KSO_WM_BEAUTIFY_FLAG" val="#wm#"/>
  <p:tag name="KSO_WM_TAG_VERSION" val="3.0"/>
  <p:tag name="KSO_WM_UNIT_ID" val="custom20236018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Lst>
</file>

<file path=ppt/tags/tag11.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6018"/>
  <p:tag name="KSO_WM_TEMPLATE_CATEGORY" val="custom"/>
  <p:tag name="KSO_WM_SLIDE_INDEX" val="7"/>
  <p:tag name="KSO_WM_SLIDE_ID" val="custom20236018_7"/>
  <p:tag name="KSO_WM_TEMPLATE_MASTER_TYPE" val="0"/>
  <p:tag name="KSO_WM_SLIDE_LAYOUT" val="a_b_e"/>
  <p:tag name="KSO_WM_SLIDE_LAYOUT_CNT" val="1_1_1"/>
  <p:tag name="KSO_WM_SLIDE_THEME_ID" val="3330210"/>
  <p:tag name="KSO_WM_SLIDE_THEME_NAME" val="紫蓝色职场办公可爱卡通主题"/>
</p:tagLst>
</file>

<file path=ppt/tags/tag111.xml><?xml version="1.0" encoding="utf-8"?>
<p:tagLst xmlns:p="http://schemas.openxmlformats.org/presentationml/2006/main">
  <p:tag name="KSO_WM_UNIT_VALUE" val="1904*1577"/>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804_1*d*1"/>
  <p:tag name="KSO_WM_TEMPLATE_CATEGORY" val="custom"/>
  <p:tag name="KSO_WM_TEMPLATE_INDEX" val="20231804"/>
  <p:tag name="KSO_WM_UNIT_LAYERLEVEL" val="1"/>
  <p:tag name="KSO_WM_TAG_VERSION" val="3.0"/>
  <p:tag name="KSO_WM_BEAUTIFY_FLAG" val="#wm#"/>
  <p:tag name="MH_PIC_SOURCE_TYPE" val="generate_slide_ai*VCG41N511473029*ai_v1.7.4.241014_ONLINE*1730551555328_0.103_2a637aa4eabf-slide-4"/>
  <p:tag name="KSO_WM_UNIT_USESOURCEFORMAT_APPLY" val="0"/>
</p:tagLst>
</file>

<file path=ppt/tags/tag1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59_2*l_h_f*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1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59_2*l_h_a*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diagram20231759_2*l_h_i*1_1_2"/>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59_2*l_h_f*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1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59_2*l_h_a*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diagram20231759_2*l_h_i*1_2_2"/>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59_2*l_h_f*1_3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1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59_2*l_h_a*1_3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12.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diagram20231759_2*l_h_i*1_3_2"/>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2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4"/>
  <p:tag name="KSO_WM_UNIT_ID" val="custom20231804_1*a*1"/>
  <p:tag name="KSO_WM_UNIT_TEXT_FILL_FORE_SCHEMECOLOR_INDEX" val="13"/>
  <p:tag name="KSO_WM_UNIT_TEXT_FILL_TYPE" val="1"/>
  <p:tag name="KSO_WM_UNIT_USESOURCEFORMAT_APPLY" val="0"/>
  <p:tag name="KSO_WM_UNIT_TEXT_TYPE" val="1"/>
  <p:tag name="KSO_WM_UNIT_PRESET_TEXT" val="单击此处添加标题"/>
</p:tagLst>
</file>

<file path=ppt/tags/tag12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DIAGRAM_GROUP_CODE" val="l1-1"/>
  <p:tag name="KSO_WM_SLIDE_DIAGTYPE" val="l"/>
  <p:tag name="KSO_WM_TEMPLATE_INDEX" val="20236018"/>
  <p:tag name="KSO_WM_TEMPLATE_SUBCATEGORY" val="29"/>
  <p:tag name="KSO_WM_SLIDE_INDEX" val="8"/>
  <p:tag name="KSO_WM_TAG_VERSION" val="3.0"/>
  <p:tag name="KSO_WM_SLIDE_ID" val="custom20236018_8"/>
  <p:tag name="KSO_WM_SLIDE_ITEM_CNT" val="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737_1*i*1"/>
  <p:tag name="KSO_WM_TEMPLATE_CATEGORY" val="custom"/>
  <p:tag name="KSO_WM_TEMPLATE_INDEX" val="20234737"/>
  <p:tag name="KSO_WM_UNIT_LAYERLEVEL" val="1"/>
  <p:tag name="KSO_WM_TAG_VERSION" val="3.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124.xml><?xml version="1.0" encoding="utf-8"?>
<p:tagLst xmlns:p="http://schemas.openxmlformats.org/presentationml/2006/main">
  <p:tag name="KSO_WM_UNIT_VALUE" val="1285*13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4737_1*d*1"/>
  <p:tag name="KSO_WM_TEMPLATE_CATEGORY" val="custom"/>
  <p:tag name="KSO_WM_TEMPLATE_INDEX" val="20234737"/>
  <p:tag name="KSO_WM_UNIT_LAYERLEVEL" val="1"/>
  <p:tag name="KSO_WM_TAG_VERSION" val="3.0"/>
  <p:tag name="KSO_WM_BEAUTIFY_FLAG" val="#wm#"/>
  <p:tag name="KSO_WM_UNIT_FILL_FORE_SCHEMECOLOR_INDEX" val="5"/>
  <p:tag name="KSO_WM_UNIT_FILL_TYPE" val="1"/>
  <p:tag name="KSO_WM_UNIT_LINE_FORE_SCHEMECOLOR_INDEX" val="13"/>
  <p:tag name="KSO_WM_UNIT_LINE_FILL_TYPE" val="2"/>
  <p:tag name="KSO_WM_UNIT_USESOURCEFORMAT_APPLY" val="1"/>
</p:tagLst>
</file>

<file path=ppt/tags/tag12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4737_1*a*1"/>
  <p:tag name="KSO_WM_TEMPLATE_CATEGORY" val="custom"/>
  <p:tag name="KSO_WM_TEMPLATE_INDEX" val="20234737"/>
  <p:tag name="KSO_WM_UNIT_LAYERLEVEL" val="1"/>
  <p:tag name="KSO_WM_TAG_VERSION" val="3.0"/>
  <p:tag name="KSO_WM_BEAUTIFY_FLAG" val="#wm#"/>
  <p:tag name="KSO_WM_UNIT_TEXT_TYPE" val="1"/>
  <p:tag name="KSO_WM_UNIT_PRESET_TEXT" val="单击此处添加标题"/>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737_1*i*2"/>
  <p:tag name="KSO_WM_TEMPLATE_CATEGORY" val="custom"/>
  <p:tag name="KSO_WM_TEMPLATE_INDEX" val="20234737"/>
  <p:tag name="KSO_WM_UNIT_LAYERLEVEL" val="1"/>
  <p:tag name="KSO_WM_TAG_VERSION" val="3.0"/>
  <p:tag name="KSO_WM_BEAUTIFY_FLAG" val="#wm#"/>
  <p:tag name="KSO_WM_UNIT_FILL_FORE_SCHEMECOLOR_INDEX" val="5"/>
  <p:tag name="KSO_WM_UNIT_TEXT_FILL_FORE_SCHEMECOLOR_INDEX" val="13"/>
  <p:tag name="KSO_WM_UNIT_TEXT_FILL_TYPE" val="1"/>
  <p:tag name="KSO_WM_UNIT_USESOURCEFORMAT_APPLY"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737_1*i*3"/>
  <p:tag name="KSO_WM_TEMPLATE_CATEGORY" val="custom"/>
  <p:tag name="KSO_WM_TEMPLATE_INDEX" val="20234737"/>
  <p:tag name="KSO_WM_UNIT_LAYERLEVEL" val="1"/>
  <p:tag name="KSO_WM_TAG_VERSION" val="3.0"/>
  <p:tag name="KSO_WM_BEAUTIFY_FLAG" val="#wm#"/>
  <p:tag name="KSO_WM_UNIT_FILL_FORE_SCHEMECOLOR_INDEX" val="5"/>
  <p:tag name="KSO_WM_UNIT_TEXT_FILL_FORE_SCHEMECOLOR_INDEX" val="13"/>
  <p:tag name="KSO_WM_UNIT_TEXT_FILL_TYPE" val="1"/>
  <p:tag name="KSO_WM_UNIT_USESOURCEFORMAT_APPLY"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737_1*i*4"/>
  <p:tag name="KSO_WM_TEMPLATE_CATEGORY" val="custom"/>
  <p:tag name="KSO_WM_TEMPLATE_INDEX" val="20234737"/>
  <p:tag name="KSO_WM_UNIT_LAYERLEVEL" val="1"/>
  <p:tag name="KSO_WM_TAG_VERSION" val="3.0"/>
  <p:tag name="KSO_WM_BEAUTIFY_FLAG" val="#wm#"/>
  <p:tag name="KSO_WM_UNIT_FILL_FORE_SCHEMECOLOR_INDEX" val="5"/>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TEMPLATE_CATEGORY" val="diagram"/>
  <p:tag name="KSO_WM_UNIT_LAYERLEVEL" val="1_1_1"/>
  <p:tag name="KSO_WM_TAG_VERSION" val="3.0"/>
  <p:tag name="KSO_WM_BEAUTIFY_FLAG" val="#wm#"/>
  <p:tag name="KSO_WM_TEMPLATE_INDEX" val="20231713"/>
  <p:tag name="KSO_WM_UNIT_ID" val="diagram20231713_3*l_h_f*1_2_1"/>
  <p:tag name="KSO_WM_DIAGRAM_VERSION" val="3"/>
  <p:tag name="KSO_WM_DIAGRAM_COLOR_TRICK" val="1"/>
  <p:tag name="KSO_WM_DIAGRAM_COLOR_TEXT_CAN_REMOVE" val="n"/>
  <p:tag name="KSO_WM_DIAGRAM_GROUP_CODE" val="l1-1"/>
  <p:tag name="KSO_WM_DIAGRAM_MAX_ITEMCNT" val="6"/>
  <p:tag name="KSO_WM_DIAGRAM_MIN_ITEMCNT" val="1"/>
  <p:tag name="KSO_WM_DIAGRAM_VIRTUALLY_FRAME" val="{&quot;height&quot;:399.45001220703125,&quot;width&quot;:351.05007934570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单击此处输入你的项正文，请尽量言简意赅的阐述你的观点。"/>
  <p:tag name="KSO_WM_UNIT_USESOURCEFORMAT_APPLY" val="1"/>
</p:tagLst>
</file>

<file path=ppt/tags/tag13.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TEMPLATE_CATEGORY" val="diagram"/>
  <p:tag name="KSO_WM_UNIT_LAYERLEVEL" val="1_1_1"/>
  <p:tag name="KSO_WM_TAG_VERSION" val="3.0"/>
  <p:tag name="KSO_WM_BEAUTIFY_FLAG" val="#wm#"/>
  <p:tag name="KSO_WM_TEMPLATE_INDEX" val="20231713"/>
  <p:tag name="KSO_WM_UNIT_ID" val="diagram20231713_3*l_h_a*1_2_1"/>
  <p:tag name="KSO_WM_DIAGRAM_VERSION" val="3"/>
  <p:tag name="KSO_WM_DIAGRAM_COLOR_TRICK" val="1"/>
  <p:tag name="KSO_WM_DIAGRAM_COLOR_TEXT_CAN_REMOVE" val="n"/>
  <p:tag name="KSO_WM_DIAGRAM_GROUP_CODE" val="l1-1"/>
  <p:tag name="KSO_WM_DIAGRAM_MAX_ITEMCNT" val="6"/>
  <p:tag name="KSO_WM_DIAGRAM_MIN_ITEMCNT" val="1"/>
  <p:tag name="KSO_WM_DIAGRAM_VIRTUALLY_FRAME" val="{&quot;height&quot;:399.45001220703125,&quot;width&quot;:351.05007934570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USESOURCEFORMAT_APPLY" val="1"/>
</p:tagLst>
</file>

<file path=ppt/tags/tag1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TEMPLATE_CATEGORY" val="diagram"/>
  <p:tag name="KSO_WM_UNIT_LAYERLEVEL" val="1_1_1"/>
  <p:tag name="KSO_WM_TAG_VERSION" val="3.0"/>
  <p:tag name="KSO_WM_BEAUTIFY_FLAG" val="#wm#"/>
  <p:tag name="KSO_WM_TEMPLATE_INDEX" val="20231713"/>
  <p:tag name="KSO_WM_UNIT_ID" val="diagram20231713_3*l_h_f*1_3_1"/>
  <p:tag name="KSO_WM_DIAGRAM_VERSION" val="3"/>
  <p:tag name="KSO_WM_DIAGRAM_COLOR_TRICK" val="1"/>
  <p:tag name="KSO_WM_DIAGRAM_COLOR_TEXT_CAN_REMOVE" val="n"/>
  <p:tag name="KSO_WM_DIAGRAM_GROUP_CODE" val="l1-1"/>
  <p:tag name="KSO_WM_DIAGRAM_MAX_ITEMCNT" val="6"/>
  <p:tag name="KSO_WM_DIAGRAM_MIN_ITEMCNT" val="1"/>
  <p:tag name="KSO_WM_DIAGRAM_VIRTUALLY_FRAME" val="{&quot;height&quot;:399.45001220703125,&quot;width&quot;:351.05007934570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单击此处输入你的项正文请尽量言简意赅的阐述你的观点。"/>
  <p:tag name="KSO_WM_UNIT_USESOURCEFORMAT_APPLY" val="1"/>
</p:tagLst>
</file>

<file path=ppt/tags/tag1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TEMPLATE_CATEGORY" val="diagram"/>
  <p:tag name="KSO_WM_UNIT_LAYERLEVEL" val="1_1_1"/>
  <p:tag name="KSO_WM_TAG_VERSION" val="3.0"/>
  <p:tag name="KSO_WM_BEAUTIFY_FLAG" val="#wm#"/>
  <p:tag name="KSO_WM_TEMPLATE_INDEX" val="20231713"/>
  <p:tag name="KSO_WM_UNIT_ID" val="diagram20231713_3*l_h_a*1_3_1"/>
  <p:tag name="KSO_WM_DIAGRAM_VERSION" val="3"/>
  <p:tag name="KSO_WM_DIAGRAM_COLOR_TRICK" val="1"/>
  <p:tag name="KSO_WM_DIAGRAM_COLOR_TEXT_CAN_REMOVE" val="n"/>
  <p:tag name="KSO_WM_DIAGRAM_GROUP_CODE" val="l1-1"/>
  <p:tag name="KSO_WM_DIAGRAM_MAX_ITEMCNT" val="6"/>
  <p:tag name="KSO_WM_DIAGRAM_MIN_ITEMCNT" val="1"/>
  <p:tag name="KSO_WM_DIAGRAM_VIRTUALLY_FRAME" val="{&quot;height&quot;:399.45001220703125,&quot;width&quot;:351.05007934570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USESOURCEFORMAT_APPLY" val="1"/>
</p:tagLst>
</file>

<file path=ppt/tags/tag1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TEMPLATE_CATEGORY" val="diagram"/>
  <p:tag name="KSO_WM_UNIT_LAYERLEVEL" val="1_1_1"/>
  <p:tag name="KSO_WM_TAG_VERSION" val="3.0"/>
  <p:tag name="KSO_WM_BEAUTIFY_FLAG" val="#wm#"/>
  <p:tag name="KSO_WM_TEMPLATE_INDEX" val="20231713"/>
  <p:tag name="KSO_WM_UNIT_ID" val="diagram20231713_3*l_h_f*1_1_1"/>
  <p:tag name="KSO_WM_DIAGRAM_VERSION" val="3"/>
  <p:tag name="KSO_WM_DIAGRAM_COLOR_TRICK" val="1"/>
  <p:tag name="KSO_WM_DIAGRAM_COLOR_TEXT_CAN_REMOVE" val="n"/>
  <p:tag name="KSO_WM_DIAGRAM_GROUP_CODE" val="l1-1"/>
  <p:tag name="KSO_WM_DIAGRAM_MAX_ITEMCNT" val="6"/>
  <p:tag name="KSO_WM_DIAGRAM_MIN_ITEMCNT" val="1"/>
  <p:tag name="KSO_WM_DIAGRAM_VIRTUALLY_FRAME" val="{&quot;height&quot;:399.45001220703125,&quot;width&quot;:351.05007934570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单击此处输入你的项正文请尽量言简意赅的阐述你的观点。"/>
  <p:tag name="KSO_WM_UNIT_USESOURCEFORMAT_APPLY" val="1"/>
</p:tagLst>
</file>

<file path=ppt/tags/tag13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TEMPLATE_CATEGORY" val="diagram"/>
  <p:tag name="KSO_WM_UNIT_LAYERLEVEL" val="1_1_1"/>
  <p:tag name="KSO_WM_TAG_VERSION" val="3.0"/>
  <p:tag name="KSO_WM_BEAUTIFY_FLAG" val="#wm#"/>
  <p:tag name="KSO_WM_TEMPLATE_INDEX" val="20231713"/>
  <p:tag name="KSO_WM_UNIT_ID" val="diagram20231713_3*l_h_a*1_1_1"/>
  <p:tag name="KSO_WM_DIAGRAM_VERSION" val="3"/>
  <p:tag name="KSO_WM_DIAGRAM_COLOR_TRICK" val="1"/>
  <p:tag name="KSO_WM_DIAGRAM_COLOR_TEXT_CAN_REMOVE" val="n"/>
  <p:tag name="KSO_WM_DIAGRAM_GROUP_CODE" val="l1-1"/>
  <p:tag name="KSO_WM_DIAGRAM_MAX_ITEMCNT" val="6"/>
  <p:tag name="KSO_WM_DIAGRAM_MIN_ITEMCNT" val="1"/>
  <p:tag name="KSO_WM_DIAGRAM_VIRTUALLY_FRAME" val="{&quot;height&quot;:399.45001220703125,&quot;width&quot;:351.05007934570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USESOURCEFORMAT_APPLY" val="1"/>
</p:tagLst>
</file>

<file path=ppt/tags/tag135.xml><?xml version="1.0" encoding="utf-8"?>
<p:tagLst xmlns:p="http://schemas.openxmlformats.org/presentationml/2006/main">
  <p:tag name="KSO_WM_SLIDE_ID" val="custom20234737_1"/>
  <p:tag name="KSO_WM_TEMPLATE_SUBCATEGORY" val="0"/>
  <p:tag name="KSO_WM_TEMPLATE_MASTER_TYPE" val="0"/>
  <p:tag name="KSO_WM_TEMPLATE_COLOR_TYPE" val="0"/>
  <p:tag name="KSO_WM_SLIDE_TYPE" val="text"/>
  <p:tag name="KSO_WM_SLIDE_SUBTYPE" val="picTxt"/>
  <p:tag name="KSO_WM_SLIDE_ITEM_CNT" val="4"/>
  <p:tag name="KSO_WM_SLIDE_INDEX" val="1"/>
  <p:tag name="KSO_WM_SLIDE_SIZE" val="351.8*332.55"/>
  <p:tag name="KSO_WM_SLIDE_POSITION" val="524.7*149.3"/>
  <p:tag name="KSO_WM_DIAGRAM_GROUP_CODE" val="l1-1"/>
  <p:tag name="KSO_WM_SLIDE_DIAGTYPE" val="l"/>
  <p:tag name="KSO_WM_TAG_VERSION" val="3.0"/>
  <p:tag name="KSO_WM_BEAUTIFY_FLAG" val="#wm#"/>
  <p:tag name="KSO_WM_TEMPLATE_CATEGORY" val="custom"/>
  <p:tag name="KSO_WM_TEMPLATE_INDEX" val="20234737"/>
  <p:tag name="KSO_WM_SLIDE_LAYOUT" val="a_d_l"/>
  <p:tag name="KSO_WM_SLIDE_LAYOUT_CNT" val="1_1_1"/>
</p:tagLst>
</file>

<file path=ppt/tags/tag136.xml><?xml version="1.0" encoding="utf-8"?>
<p:tagLst xmlns:p="http://schemas.openxmlformats.org/presentationml/2006/main">
  <p:tag name="KSO_WM_UNIT_TYPE" val="a"/>
  <p:tag name="KSO_WM_UNIT_INDEX" val="1"/>
  <p:tag name="KSO_WM_BEAUTIFY_FLAG" val="#wm#"/>
  <p:tag name="KSO_WM_TAG_VERSION" val="3.0"/>
  <p:tag name="KSO_WM_UNIT_ID" val="custom20236018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添加章节标题"/>
  <p:tag name="KSO_WM_UNIT_TEXT_TYPE" val="1"/>
</p:tagLst>
</file>

<file path=ppt/tags/tag137.xml><?xml version="1.0" encoding="utf-8"?>
<p:tagLst xmlns:p="http://schemas.openxmlformats.org/presentationml/2006/main">
  <p:tag name="KSO_WM_UNIT_TYPE" val="e"/>
  <p:tag name="KSO_WM_UNIT_INDEX" val="1"/>
  <p:tag name="KSO_WM_BEAUTIFY_FLAG" val="#wm#"/>
  <p:tag name="KSO_WM_TAG_VERSION" val="3.0"/>
  <p:tag name="KSO_WM_UNIT_ID" val="custom20236018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Lst>
</file>

<file path=ppt/tags/tag138.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6018"/>
  <p:tag name="KSO_WM_TEMPLATE_CATEGORY" val="custom"/>
  <p:tag name="KSO_WM_SLIDE_INDEX" val="7"/>
  <p:tag name="KSO_WM_SLIDE_ID" val="custom20236018_7"/>
  <p:tag name="KSO_WM_TEMPLATE_MASTER_TYPE" val="0"/>
  <p:tag name="KSO_WM_SLIDE_LAYOUT" val="a_b_e"/>
  <p:tag name="KSO_WM_SLIDE_LAYOUT_CNT" val="1_1_1"/>
  <p:tag name="KSO_WM_SLIDE_THEME_ID" val="3330210"/>
  <p:tag name="KSO_WM_SLIDE_THEME_NAME" val="紫蓝色职场办公可爱卡通主题"/>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_3*a*1"/>
  <p:tag name="KSO_WM_TEMPLATE_CATEGORY" val="diagram"/>
  <p:tag name="KSO_WM_TEMPLATE_INDEX" val="2023178"/>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_2*l_h_i*1_1_2"/>
  <p:tag name="KSO_WM_TEMPLATE_CATEGORY" val="diagram"/>
  <p:tag name="KSO_WM_TEMPLATE_INDEX" val="202317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8_2*l_h_d*1_1_1"/>
  <p:tag name="KSO_WM_TEMPLATE_CATEGORY" val="diagram"/>
  <p:tag name="KSO_WM_TEMPLATE_INDEX" val="2023178"/>
  <p:tag name="KSO_WM_UNIT_LAYERLEVEL" val="1_1_1"/>
  <p:tag name="KSO_WM_TAG_VERSION" val="3.0"/>
  <p:tag name="KSO_WM_DIAGRAM_VERSION" val="3"/>
  <p:tag name="KSO_WM_DIAGRAM_COLOR_TRICK" val="1"/>
  <p:tag name="KSO_WM_DIAGRAM_COLOR_TEXT_CAN_REMOVE" val="n"/>
  <p:tag name="KSO_WM_UNIT_VALUE" val="559*879"/>
  <p:tag name="KSO_WM_DIAGRAM_GROUP_CODE" val="l1-1"/>
  <p:tag name="KSO_WM_UNIT_TYPE" val="l_h_d"/>
  <p:tag name="KSO_WM_UNIT_INDEX" val="1_1_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4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8_2*l_h_a*1_1_1"/>
  <p:tag name="KSO_WM_TEMPLATE_CATEGORY" val="diagram"/>
  <p:tag name="KSO_WM_TEMPLATE_INDEX" val="2023178"/>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8_2*l_h_i*1_1_1"/>
  <p:tag name="KSO_WM_TEMPLATE_CATEGORY" val="diagram"/>
  <p:tag name="KSO_WM_TEMPLATE_INDEX" val="2023178"/>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1"/>
</p:tagLst>
</file>

<file path=ppt/tags/tag1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8_2*l_h_f*1_1_1"/>
  <p:tag name="KSO_WM_TEMPLATE_CATEGORY" val="diagram"/>
  <p:tag name="KSO_WM_TEMPLATE_INDEX" val="2023178"/>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TEXT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_2*l_h_i*1_2_2"/>
  <p:tag name="KSO_WM_TEMPLATE_CATEGORY" val="diagram"/>
  <p:tag name="KSO_WM_TEMPLATE_INDEX" val="202317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8_2*l_h_d*1_2_1"/>
  <p:tag name="KSO_WM_TEMPLATE_CATEGORY" val="diagram"/>
  <p:tag name="KSO_WM_TEMPLATE_INDEX" val="2023178"/>
  <p:tag name="KSO_WM_UNIT_LAYERLEVEL" val="1_1_1"/>
  <p:tag name="KSO_WM_TAG_VERSION" val="3.0"/>
  <p:tag name="KSO_WM_DIAGRAM_VERSION" val="3"/>
  <p:tag name="KSO_WM_DIAGRAM_COLOR_TRICK" val="1"/>
  <p:tag name="KSO_WM_DIAGRAM_COLOR_TEXT_CAN_REMOVE" val="n"/>
  <p:tag name="KSO_WM_UNIT_VALUE" val="559*879"/>
  <p:tag name="KSO_WM_DIAGRAM_GROUP_CODE" val="l1-1"/>
  <p:tag name="KSO_WM_UNIT_TYPE" val="l_h_d"/>
  <p:tag name="KSO_WM_UNIT_INDEX" val="1_2_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4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8_2*l_h_a*1_2_1"/>
  <p:tag name="KSO_WM_TEMPLATE_CATEGORY" val="diagram"/>
  <p:tag name="KSO_WM_TEMPLATE_INDEX" val="2023178"/>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8_2*l_h_i*1_2_1"/>
  <p:tag name="KSO_WM_TEMPLATE_CATEGORY" val="diagram"/>
  <p:tag name="KSO_WM_TEMPLATE_INDEX" val="2023178"/>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1"/>
</p:tagLst>
</file>

<file path=ppt/tags/tag14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8_2*l_h_f*1_2_1"/>
  <p:tag name="KSO_WM_TEMPLATE_CATEGORY" val="diagram"/>
  <p:tag name="KSO_WM_TEMPLATE_INDEX" val="2023178"/>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TEXT_TYPE" val="1"/>
  <p:tag name="KSO_WM_UNIT_USESOURCEFORMAT_APPLY" val="1"/>
</p:tagLst>
</file>

<file path=ppt/tags/tag15.xml><?xml version="1.0" encoding="utf-8"?>
<p:tagLst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_2*l_h_i*1_3_2"/>
  <p:tag name="KSO_WM_TEMPLATE_CATEGORY" val="diagram"/>
  <p:tag name="KSO_WM_TEMPLATE_INDEX" val="202317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8_2*l_h_d*1_3_1"/>
  <p:tag name="KSO_WM_TEMPLATE_CATEGORY" val="diagram"/>
  <p:tag name="KSO_WM_TEMPLATE_INDEX" val="2023178"/>
  <p:tag name="KSO_WM_UNIT_LAYERLEVEL" val="1_1_1"/>
  <p:tag name="KSO_WM_TAG_VERSION" val="3.0"/>
  <p:tag name="KSO_WM_DIAGRAM_VERSION" val="3"/>
  <p:tag name="KSO_WM_DIAGRAM_COLOR_TRICK" val="1"/>
  <p:tag name="KSO_WM_DIAGRAM_COLOR_TEXT_CAN_REMOVE" val="n"/>
  <p:tag name="KSO_WM_UNIT_VALUE" val="559*879"/>
  <p:tag name="KSO_WM_DIAGRAM_GROUP_CODE" val="l1-1"/>
  <p:tag name="KSO_WM_UNIT_TYPE" val="l_h_d"/>
  <p:tag name="KSO_WM_UNIT_INDEX" val="1_3_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8_2*l_h_a*1_3_1"/>
  <p:tag name="KSO_WM_TEMPLATE_CATEGORY" val="diagram"/>
  <p:tag name="KSO_WM_TEMPLATE_INDEX" val="2023178"/>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8_2*l_h_i*1_3_1"/>
  <p:tag name="KSO_WM_TEMPLATE_CATEGORY" val="diagram"/>
  <p:tag name="KSO_WM_TEMPLATE_INDEX" val="2023178"/>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1"/>
</p:tagLst>
</file>

<file path=ppt/tags/tag1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8_2*l_h_f*1_3_1"/>
  <p:tag name="KSO_WM_TEMPLATE_CATEGORY" val="diagram"/>
  <p:tag name="KSO_WM_TEMPLATE_INDEX" val="2023178"/>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3129133858268,&quot;left&quot;:55.90007874015748,&quot;top&quot;:134.68850393700785,&quot;width&quot;:850.448818897637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TEXT_TYPE" val="1"/>
  <p:tag name="KSO_WM_UNIT_USESOURCEFORMAT_APPLY" val="1"/>
</p:tagLst>
</file>

<file path=ppt/tags/tag155.xml><?xml version="1.0" encoding="utf-8"?>
<p:tagLst xmlns:p="http://schemas.openxmlformats.org/presentationml/2006/main">
  <p:tag name="KSO_WM_SLIDE_ID" val="diagram2023178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178"/>
  <p:tag name="KSO_WM_SLIDE_TYPE" val="text"/>
  <p:tag name="KSO_WM_SLIDE_SUBTYPE" val="diag"/>
  <p:tag name="KSO_WM_SLIDE_SIZE" val="842.1*388.3"/>
  <p:tag name="KSO_WM_SLIDE_POSITION" val="63.1002*98.025"/>
  <p:tag name="KSO_WM_SLIDE_LAYOUT" val="a_l"/>
  <p:tag name="KSO_WM_SLIDE_LAYOUT_CNT" val="1_1"/>
  <p:tag name="KSO_WM_SPECIAL_SOURCE" val="bdnull"/>
  <p:tag name="KSO_WM_DIAGRAM_GROUP_CODE" val="l1-1"/>
  <p:tag name="KSO_WM_SLIDE_DIAGTYPE" val="l"/>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21_5*a*1"/>
  <p:tag name="KSO_WM_TEMPLATE_CATEGORY" val="diagram"/>
  <p:tag name="KSO_WM_TEMPLATE_INDEX" val="20230921"/>
  <p:tag name="KSO_WM_UNIT_LAYERLEVEL" val="1"/>
  <p:tag name="KSO_WM_TAG_VERSION" val="3.0"/>
  <p:tag name="KSO_WM_BEAUTIFY_FLAG" val="#wm#"/>
  <p:tag name="KSO_WM_UNIT_ISCONTENTSTITLE" val="0"/>
  <p:tag name="KSO_WM_UNIT_ISNUMDGMTITLE" val="0"/>
  <p:tag name="KSO_WM_UNIT_NOCLEAR" val="0"/>
  <p:tag name="KSO_WM_UNIT_VALUE" val="30"/>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1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2_2"/>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solid&quot;:{&quot;brightness&quot;:0,&quot;colorType&quot;:2,&quot;rgb&quot;:&quot;#ffffff&quot;,&quot;transparency&quot;:0},&quot;type&quot;:1},&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1"/>
</p:tagLst>
</file>

<file path=ppt/tags/tag1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2_1"/>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UNIT_SUBTYPE" val="d"/>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UNIT_SHADOW_SCHEMECOLOR_INDEX" val="5"/>
  <p:tag name="KSO_WM_UNIT_USESOURCEFORMAT_APPLY" val="1"/>
</p:tagLst>
</file>

<file path=ppt/tags/tag1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2_4"/>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4"/>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6.xml><?xml version="1.0" encoding="utf-8"?>
<p:tagLst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2_3"/>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1"/>
</p:tagLst>
</file>

<file path=ppt/tags/tag16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21_3*l_h_a*1_2_1"/>
  <p:tag name="KSO_WM_TEMPLATE_CATEGORY" val="diagram"/>
  <p:tag name="KSO_WM_TEMPLATE_INDEX" val="2023092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1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1_2"/>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solid&quot;:{&quot;brightness&quot;:0,&quot;colorType&quot;:2,&quot;rgb&quot;:&quot;#ffffff&quot;,&quot;transparency&quot;:0},&quot;type&quot;:1},&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1"/>
</p:tagLst>
</file>

<file path=ppt/tags/tag1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1_1"/>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UNIT_SUBTYPE" val="d"/>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UNIT_SHADOW_SCHEMECOLOR_INDEX" val="5"/>
  <p:tag name="KSO_WM_UNIT_USESOURCEFORMAT_APPLY" val="1"/>
</p:tagLst>
</file>

<file path=ppt/tags/tag1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1_4"/>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4"/>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1_3"/>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1"/>
</p:tagLst>
</file>

<file path=ppt/tags/tag16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21_3*l_h_a*1_1_1"/>
  <p:tag name="KSO_WM_TEMPLATE_CATEGORY" val="diagram"/>
  <p:tag name="KSO_WM_TEMPLATE_INDEX" val="2023092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1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3_2"/>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solid&quot;:{&quot;brightness&quot;:0,&quot;colorType&quot;:2,&quot;rgb&quot;:&quot;#ffffff&quot;,&quot;transparency&quot;:0},&quot;type&quot;:1},&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1"/>
</p:tagLst>
</file>

<file path=ppt/tags/tag1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3_1"/>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UNIT_SUBTYPE" val="d"/>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UNIT_SHADOW_SCHEMECOLOR_INDEX" val="5"/>
  <p:tag name="KSO_WM_UNIT_USESOURCEFORMAT_APPLY" val="1"/>
</p:tagLst>
</file>

<file path=ppt/tags/tag1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3_4"/>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4"/>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7.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3_3"/>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1"/>
</p:tagLst>
</file>

<file path=ppt/tags/tag1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21_3*l_h_a*1_3_1"/>
  <p:tag name="KSO_WM_TEMPLATE_CATEGORY" val="diagram"/>
  <p:tag name="KSO_WM_TEMPLATE_INDEX" val="2023092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1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4_2"/>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2"/>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solid&quot;:{&quot;brightness&quot;:0,&quot;colorType&quot;:2,&quot;rgb&quot;:&quot;#ffffff&quot;,&quot;transparency&quot;:0},&quot;type&quot;:1},&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1"/>
</p:tagLst>
</file>

<file path=ppt/tags/tag1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4_1"/>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1"/>
  <p:tag name="KSO_WM_UNIT_SUBTYPE" val="d"/>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UNIT_SHADOW_SCHEMECOLOR_INDEX" val="5"/>
  <p:tag name="KSO_WM_UNIT_USESOURCEFORMAT_APPLY" val="1"/>
</p:tagLst>
</file>

<file path=ppt/tags/tag1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4_4"/>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4"/>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21_3*l_h_i*1_4_3"/>
  <p:tag name="KSO_WM_TEMPLATE_CATEGORY" val="diagram"/>
  <p:tag name="KSO_WM_TEMPLATE_INDEX" val="20230921"/>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3"/>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1"/>
</p:tagLst>
</file>

<file path=ppt/tags/tag1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921_3*l_h_a*1_4_1"/>
  <p:tag name="KSO_WM_TEMPLATE_CATEGORY" val="diagram"/>
  <p:tag name="KSO_WM_TEMPLATE_INDEX" val="2023092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17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1_3*l_h_f*1_1_1"/>
  <p:tag name="KSO_WM_TEMPLATE_CATEGORY" val="diagram"/>
  <p:tag name="KSO_WM_TEMPLATE_INDEX" val="2023092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项正文,文字是您思想提炼，请言简意赅阐述观点"/>
  <p:tag name="KSO_WM_UNIT_TEXT_TYPE" val="1"/>
  <p:tag name="KSO_WM_UNIT_USESOURCEFORMAT_APPLY" val="1"/>
</p:tagLst>
</file>

<file path=ppt/tags/tag1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1_3*l_h_f*1_2_1"/>
  <p:tag name="KSO_WM_TEMPLATE_CATEGORY" val="diagram"/>
  <p:tag name="KSO_WM_TEMPLATE_INDEX" val="2023092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项正文,文字是您思想提炼，请言简意赅阐述观点"/>
  <p:tag name="KSO_WM_UNIT_TEXT_TYPE" val="1"/>
  <p:tag name="KSO_WM_UNIT_USESOURCEFORMAT_APPLY" val="1"/>
</p:tagLst>
</file>

<file path=ppt/tags/tag1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21_3*l_h_f*1_3_1"/>
  <p:tag name="KSO_WM_TEMPLATE_CATEGORY" val="diagram"/>
  <p:tag name="KSO_WM_TEMPLATE_INDEX" val="2023092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项正文,文字是您思想提炼，请言简意赅阐述观点"/>
  <p:tag name="KSO_WM_UNIT_TEXT_TYPE" val="1"/>
  <p:tag name="KSO_WM_UNIT_USESOURCEFORMAT_APPLY" val="1"/>
</p:tagLst>
</file>

<file path=ppt/tags/tag18.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921_3*l_h_f*1_4_1"/>
  <p:tag name="KSO_WM_TEMPLATE_CATEGORY" val="diagram"/>
  <p:tag name="KSO_WM_TEMPLATE_INDEX" val="2023092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58.1,&quot;left&quot;:23.575009458046225,&quot;top&quot;:184.45,&quot;width&quot;:923.89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项正文,文字是您思想提炼，请言简意赅阐述观点"/>
  <p:tag name="KSO_WM_UNIT_TEXT_TYPE" val="1"/>
  <p:tag name="KSO_WM_UNIT_USESOURCEFORMAT_APPLY" val="1"/>
</p:tagLst>
</file>

<file path=ppt/tags/tag181.xml><?xml version="1.0" encoding="utf-8"?>
<p:tagLst xmlns:p="http://schemas.openxmlformats.org/presentationml/2006/main">
  <p:tag name="KSO_WM_BEAUTIFY_FLAG" val="#wm#"/>
  <p:tag name="KSO_WM_TEMPLATE_CATEGORY" val="diagram"/>
  <p:tag name="KSO_WM_TEMPLATE_INDEX" val="20230921"/>
  <p:tag name="KSO_WM_SPECIAL_SOURCE" val="bdnull"/>
  <p:tag name="KSO_WM_SLIDE_ID" val="diagram20230921_5"/>
  <p:tag name="KSO_WM_TEMPLATE_SUBCATEGORY" val="0"/>
  <p:tag name="KSO_WM_TEMPLATE_MASTER_TYPE" val="0"/>
  <p:tag name="KSO_WM_TEMPLATE_COLOR_TYPE" val="0"/>
  <p:tag name="KSO_WM_SLIDE_ITEM_CNT" val="6"/>
  <p:tag name="KSO_WM_SLIDE_INDEX" val="5"/>
  <p:tag name="KSO_WM_TAG_VERSION" val="3.0"/>
  <p:tag name="KSO_WM_SLIDE_LAYOUT" val="a_l"/>
  <p:tag name="KSO_WM_SLIDE_LAYOUT_CNT" val="1_1"/>
  <p:tag name="KSO_WM_DIAGRAM_GROUP_CODE" val="l1-1"/>
  <p:tag name="KSO_WM_SLIDE_DIAGTYPE" val="l"/>
  <p:tag name="KSO_WM_SLIDE_TYPE" val="text"/>
  <p:tag name="KSO_WM_SLIDE_SUBTYPE" val="diag"/>
  <p:tag name="KSO_WM_SLIDE_SIZE" val="923.9*258.05"/>
  <p:tag name="KSO_WM_SLIDE_POSITION" val="23.55*186.9"/>
</p:tagLst>
</file>

<file path=ppt/tags/tag18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136_2*a*1"/>
  <p:tag name="KSO_WM_TEMPLATE_CATEGORY" val="diagram"/>
  <p:tag name="KSO_WM_TEMPLATE_INDEX" val="20231136"/>
  <p:tag name="KSO_WM_UNIT_LAYERLEVEL" val="1"/>
  <p:tag name="KSO_WM_TAG_VERSION" val="3.0"/>
  <p:tag name="KSO_WM_BEAUTIFY_FLAG" val="#wm#"/>
  <p:tag name="KSO_WM_UNIT_TEXT_TYPE" val="1"/>
  <p:tag name="KSO_WM_UNIT_PRESET_TEXT" val="单击此处添加标题"/>
  <p:tag name="KSO_WM_UNIT_TEXT_FILL_FORE_SCHEMECOLOR_INDEX" val="13"/>
  <p:tag name="KSO_WM_UNIT_TEXT_FILL_TYPE" val="1"/>
  <p:tag name="KSO_WM_UNIT_USESOURCEFORMAT_APPLY"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136_2*l_h_i*1_2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USESOURCEFORMAT_APPLY"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136_2*l_h_i*1_1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USESOURCEFORMAT_APPLY"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136_2*l_h_i*1_1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1"/>
</p:tagLst>
</file>

<file path=ppt/tags/tag186.xml><?xml version="1.0" encoding="utf-8"?>
<p:tagLst xmlns:p="http://schemas.openxmlformats.org/presentationml/2006/main">
  <p:tag name="KSO_WM_UNIT_VALUE" val="472*764"/>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136_2*l_h_d*1_2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1"/>
</p:tagLst>
</file>

<file path=ppt/tags/tag187.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136_2*l_h_a*1_2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gradient&quot;:[{&quot;brightness&quot;:0,&quot;colorType&quot;:1,&quot;foreColorIndex&quot;:5,&quot;pos&quot;:0.30000001192092896,&quot;transparency&quot;:0.10000000149011612},{&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添加标题内容"/>
  <p:tag name="KSO_WM_UNIT_FILL_TYPE" val="3"/>
  <p:tag name="KSO_WM_UNIT_USESOURCEFORMAT_APPLY" val="1"/>
</p:tagLst>
</file>

<file path=ppt/tags/tag188.xml><?xml version="1.0" encoding="utf-8"?>
<p:tagLst xmlns:p="http://schemas.openxmlformats.org/presentationml/2006/main">
  <p:tag name="KSO_WM_UNIT_SUBTYPE" val="a"/>
  <p:tag name="KSO_WM_UNIT_NOCLEAR" val="0"/>
  <p:tag name="KSO_WM_UNIT_VALUE" val="10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136_2*l_h_f*1_1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136_2*l_h_i*1_2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1"/>
</p:tagLst>
</file>

<file path=ppt/tags/tag19.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VALUE" val="472*764"/>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136_2*l_h_d*1_1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1"/>
</p:tagLst>
</file>

<file path=ppt/tags/tag19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136_2*l_h_a*1_1_1"/>
  <p:tag name="KSO_WM_TEMPLATE_CATEGORY" val="diagram"/>
  <p:tag name="KSO_WM_TEMPLATE_INDEX" val="20231136"/>
  <p:tag name="KSO_WM_UNIT_LAYERLEVEL" val="1_1_1"/>
  <p:tag name="KSO_WM_TAG_VERSION" val="3.0"/>
  <p:tag name="KSO_WM_UNIT_VALUE" val="11"/>
  <p:tag name="KSO_WM_DIAGRAM_MAX_ITEMCNT" val="6"/>
  <p:tag name="KSO_WM_DIAGRAM_MIN_ITEMCNT" val="2"/>
  <p:tag name="KSO_WM_DIAGRAM_VIRTUALLY_FRAME" val="{&quot;height&quot;:365,&quot;width&quot;:850.2999877929688}"/>
  <p:tag name="KSO_WM_DIAGRAM_COLOR_MATCH_VALUE" val="{&quot;shape&quot;:{&quot;fill&quot;:{&quot;gradient&quot;:[{&quot;brightness&quot;:0,&quot;colorType&quot;:1,&quot;foreColorIndex&quot;:5,&quot;pos&quot;:0.30000001192092896,&quot;transparency&quot;:0.10000000149011612},{&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添加标题内容"/>
  <p:tag name="KSO_WM_UNIT_FILL_TYPE" val="3"/>
  <p:tag name="KSO_WM_UNIT_USESOURCEFORMAT_APPLY" val="1"/>
</p:tagLst>
</file>

<file path=ppt/tags/tag19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136_2*l_h_f*1_2_1"/>
  <p:tag name="KSO_WM_TEMPLATE_CATEGORY" val="diagram"/>
  <p:tag name="KSO_WM_TEMPLATE_INDEX" val="20231136"/>
  <p:tag name="KSO_WM_UNIT_LAYERLEVEL" val="1_1_1"/>
  <p:tag name="KSO_WM_TAG_VERSION" val="3.0"/>
  <p:tag name="KSO_WM_UNIT_VALUE" val="55"/>
  <p:tag name="KSO_WM_DIAGRAM_MAX_ITEMCNT" val="6"/>
  <p:tag name="KSO_WM_DIAGRAM_MIN_ITEMCNT" val="2"/>
  <p:tag name="KSO_WM_DIAGRAM_VIRTUALLY_FRAME" val="{&quot;height&quot;:365,&quot;width&quot;:85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136_2*l_h_i*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USESOURCEFORMAT_APPLY"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136_2*l_h_i*1_3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1"/>
</p:tagLst>
</file>

<file path=ppt/tags/tag195.xml><?xml version="1.0" encoding="utf-8"?>
<p:tagLst xmlns:p="http://schemas.openxmlformats.org/presentationml/2006/main">
  <p:tag name="KSO_WM_UNIT_VALUE" val="472*764"/>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136_2*l_h_d*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1"/>
</p:tagLst>
</file>

<file path=ppt/tags/tag196.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136_2*l_h_a*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gradient&quot;:[{&quot;brightness&quot;:0,&quot;colorType&quot;:1,&quot;foreColorIndex&quot;:5,&quot;pos&quot;:0.30000001192092896,&quot;transparency&quot;:0.10000000149011612},{&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添加标题内容"/>
  <p:tag name="KSO_WM_UNIT_FILL_TYPE" val="3"/>
  <p:tag name="KSO_WM_UNIT_USESOURCEFORMAT_APPLY" val="1"/>
</p:tagLst>
</file>

<file path=ppt/tags/tag197.xml><?xml version="1.0" encoding="utf-8"?>
<p:tagLst xmlns:p="http://schemas.openxmlformats.org/presentationml/2006/main">
  <p:tag name="KSO_WM_UNIT_SUBTYPE" val="a"/>
  <p:tag name="KSO_WM_UNIT_NOCLEAR" val="0"/>
  <p:tag name="KSO_WM_UNIT_VALUE" val="10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136_2*l_h_f*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width&quot;:85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1"/>
</p:tagLst>
</file>

<file path=ppt/tags/tag198.xml><?xml version="1.0" encoding="utf-8"?>
<p:tagLst xmlns:p="http://schemas.openxmlformats.org/presentationml/2006/main">
  <p:tag name="KSO_WM_SLIDE_ID" val="diagram20231136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49.35*364.5"/>
  <p:tag name="KSO_WM_SLIDE_POSITION" val="56.2*130.05"/>
  <p:tag name="KSO_WM_DIAGRAM_GROUP_CODE" val="l1-1"/>
  <p:tag name="KSO_WM_SLIDE_DIAGTYPE" val="l"/>
  <p:tag name="KSO_WM_TAG_VERSION" val="3.0"/>
  <p:tag name="KSO_WM_BEAUTIFY_FLAG" val="#wm#"/>
  <p:tag name="KSO_WM_TEMPLATE_CATEGORY" val="diagram"/>
  <p:tag name="KSO_WM_TEMPLATE_INDEX" val="20231136"/>
  <p:tag name="KSO_WM_SLIDE_LAYOUT" val="a_l"/>
  <p:tag name="KSO_WM_SLIDE_LAYOUT_CNT" val="1_1"/>
  <p:tag name="KSO_WM_SPECIAL_SOURCE" val="bdnull"/>
</p:tagLst>
</file>

<file path=ppt/tags/tag199.xml><?xml version="1.0" encoding="utf-8"?>
<p:tagLst xmlns:p="http://schemas.openxmlformats.org/presentationml/2006/main">
  <p:tag name="KSO_WM_UNIT_VALUE" val="1904*1673"/>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922_1*d*1"/>
  <p:tag name="KSO_WM_TEMPLATE_CATEGORY" val="custom"/>
  <p:tag name="KSO_WM_TEMPLATE_INDEX" val="20231922"/>
  <p:tag name="KSO_WM_UNIT_LAYERLEVEL" val="1"/>
  <p:tag name="KSO_WM_TAG_VERSION" val="3.0"/>
  <p:tag name="KSO_WM_BEAUTIFY_FLAG" val="#wm#"/>
  <p:tag name="KSO_WM_UNIT_LINE_FORE_SCHEMECOLOR_INDEX" val="13"/>
  <p:tag name="KSO_WM_UNIT_LINE_FILL_TYPE" val="2"/>
  <p:tag name="KSO_WM_UNIT_USESOURCEFORMAT_APPLY" val="0"/>
  <p:tag name="MH_PIC_SOURCE_TYPE" val="generate_slide_ai*VCG41N1373090069*ai_v1.7.4.241014_ONLINE*1730551555328_0.103_2a637aa4eabf-slide-11"/>
</p:tagLst>
</file>

<file path=ppt/tags/tag2.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27_1*l_h_a*1_1_1"/>
  <p:tag name="KSO_WM_TEMPLATE_CATEGORY" val="diagram"/>
  <p:tag name="KSO_WM_TEMPLATE_INDEX" val="20233127"/>
  <p:tag name="KSO_WM_UNIT_LAYERLEVEL" val="1_1_1"/>
  <p:tag name="KSO_WM_TAG_VERSION" val="3.0"/>
  <p:tag name="KSO_WM_BEAUTIFY_FLAG" val="#wm#"/>
  <p:tag name="KSO_WM_DIAGRAM_MAX_ITEMCNT" val="4"/>
  <p:tag name="KSO_WM_DIAGRAM_MIN_ITEMCNT" val="2"/>
  <p:tag name="KSO_WM_DIAGRAM_VIRTUALLY_FRAME" val="{&quot;height&quot;:365.9188232421875,&quot;width&quot;:371.8124389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8"/>
  <p:tag name="KSO_WM_UNIT_PRESET_TEXT" val="单击添加标题"/>
  <p:tag name="KSO_WM_UNIT_TEXT_FILL_FORE_SCHEMECOLOR_INDEX" val="1"/>
  <p:tag name="KSO_WM_UNIT_TEXT_FILL_TYPE" val="1"/>
  <p:tag name="KSO_WM_UNIT_USESOURCEFORMAT_APPLY" val="0"/>
</p:tagLst>
</file>

<file path=ppt/tags/tag20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27_1*l_h_f*1_1_1"/>
  <p:tag name="KSO_WM_TEMPLATE_CATEGORY" val="diagram"/>
  <p:tag name="KSO_WM_TEMPLATE_INDEX" val="20233127"/>
  <p:tag name="KSO_WM_UNIT_LAYERLEVEL" val="1_1_1"/>
  <p:tag name="KSO_WM_TAG_VERSION" val="3.0"/>
  <p:tag name="KSO_WM_BEAUTIFY_FLAG" val="#wm#"/>
  <p:tag name="KSO_WM_DIAGRAM_MAX_ITEMCNT" val="4"/>
  <p:tag name="KSO_WM_DIAGRAM_MIN_ITEMCNT" val="2"/>
  <p:tag name="KSO_WM_DIAGRAM_VIRTUALLY_FRAME" val="{&quot;height&quot;:365.9188232421875,&quot;width&quot;:371.8124389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2"/>
  <p:tag name="KSO_WM_UNIT_PRESET_TEXT" val="单击此处输入你的项正文，文字是您思想的提炼，请尽量言简意赅的阐述。单击此处输入你的项正文，文字是您思想的提炼，请尽量言简意赅的阐述。单击此处输入你的项正文，请尽量言简意赅的阐述观点"/>
  <p:tag name="KSO_WM_UNIT_TEXT_FILL_FORE_SCHEMECOLOR_INDEX" val="1"/>
  <p:tag name="KSO_WM_UNIT_TEXT_FILL_TYPE" val="1"/>
  <p:tag name="KSO_WM_UNIT_USESOURCEFORMAT_APPLY" val="0"/>
</p:tagLst>
</file>

<file path=ppt/tags/tag20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27_1*l_h_a*1_2_1"/>
  <p:tag name="KSO_WM_TEMPLATE_CATEGORY" val="diagram"/>
  <p:tag name="KSO_WM_TEMPLATE_INDEX" val="20233127"/>
  <p:tag name="KSO_WM_UNIT_LAYERLEVEL" val="1_1_1"/>
  <p:tag name="KSO_WM_TAG_VERSION" val="3.0"/>
  <p:tag name="KSO_WM_BEAUTIFY_FLAG" val="#wm#"/>
  <p:tag name="KSO_WM_DIAGRAM_MAX_ITEMCNT" val="4"/>
  <p:tag name="KSO_WM_DIAGRAM_MIN_ITEMCNT" val="2"/>
  <p:tag name="KSO_WM_DIAGRAM_VIRTUALLY_FRAME" val="{&quot;height&quot;:365.9188232421875,&quot;width&quot;:371.8124389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8"/>
  <p:tag name="KSO_WM_UNIT_PRESET_TEXT" val="单击添加标题"/>
  <p:tag name="KSO_WM_UNIT_TEXT_FILL_FORE_SCHEMECOLOR_INDEX" val="1"/>
  <p:tag name="KSO_WM_UNIT_TEXT_FILL_TYPE" val="1"/>
  <p:tag name="KSO_WM_UNIT_USESOURCEFORMAT_APPLY" val="0"/>
</p:tagLst>
</file>

<file path=ppt/tags/tag20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27_1*l_h_f*1_2_1"/>
  <p:tag name="KSO_WM_TEMPLATE_CATEGORY" val="diagram"/>
  <p:tag name="KSO_WM_TEMPLATE_INDEX" val="20233127"/>
  <p:tag name="KSO_WM_UNIT_LAYERLEVEL" val="1_1_1"/>
  <p:tag name="KSO_WM_TAG_VERSION" val="3.0"/>
  <p:tag name="KSO_WM_BEAUTIFY_FLAG" val="#wm#"/>
  <p:tag name="KSO_WM_DIAGRAM_MAX_ITEMCNT" val="4"/>
  <p:tag name="KSO_WM_DIAGRAM_MIN_ITEMCNT" val="2"/>
  <p:tag name="KSO_WM_DIAGRAM_VIRTUALLY_FRAME" val="{&quot;height&quot;:365.9188232421875,&quot;width&quot;:371.8124389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2"/>
  <p:tag name="KSO_WM_UNIT_PRESET_TEXT" val="单击此处输入你的项正文，文字是您思想的提炼，请尽量言简意赅的阐述。单击此处输入你的项正文，文字是您思想的提炼，请尽量言简意赅的阐述。单击此处输入你的项正文，请尽量言简意赅的阐述观点"/>
  <p:tag name="KSO_WM_UNIT_TEXT_FILL_FORE_SCHEMECOLOR_INDEX" val="1"/>
  <p:tag name="KSO_WM_UNIT_TEXT_FILL_TYPE" val="1"/>
  <p:tag name="KSO_WM_UNIT_USESOURCEFORMAT_APPLY" val="0"/>
</p:tagLst>
</file>

<file path=ppt/tags/tag204.xml><?xml version="1.0" encoding="utf-8"?>
<p:tagLst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22"/>
  <p:tag name="KSO_WM_UNIT_ID" val="custom20231922_1*a*1"/>
  <p:tag name="KSO_WM_UNIT_TEXT_FILL_FORE_SCHEMECOLOR_INDEX" val="13"/>
  <p:tag name="KSO_WM_UNIT_TEXT_FILL_TYPE" val="1"/>
  <p:tag name="KSO_WM_UNIT_USESOURCEFORMAT_APPLY" val="0"/>
  <p:tag name="KSO_WM_UNIT_PRESET_TEXT" val="单击此处添加标题"/>
</p:tagLst>
</file>

<file path=ppt/tags/tag20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DIAGRAM_GROUP_CODE" val="l1-1"/>
  <p:tag name="KSO_WM_SLIDE_DIAGTYPE" val="l"/>
  <p:tag name="KSO_WM_TEMPLATE_INDEX" val="20236018"/>
  <p:tag name="KSO_WM_TEMPLATE_SUBCATEGORY" val="29"/>
  <p:tag name="KSO_WM_SLIDE_INDEX" val="8"/>
  <p:tag name="KSO_WM_TAG_VERSION" val="3.0"/>
  <p:tag name="KSO_WM_SLIDE_ID" val="custom20236018_8"/>
  <p:tag name="KSO_WM_SLIDE_ITEM_CNT" val="0"/>
</p:tagLst>
</file>

<file path=ppt/tags/tag206.xml><?xml version="1.0" encoding="utf-8"?>
<p:tagLst xmlns:p="http://schemas.openxmlformats.org/presentationml/2006/main">
  <p:tag name="KSO_WM_UNIT_TYPE" val="a"/>
  <p:tag name="KSO_WM_UNIT_INDEX" val="1"/>
  <p:tag name="KSO_WM_BEAUTIFY_FLAG" val="#wm#"/>
  <p:tag name="KSO_WM_TAG_VERSION" val="3.0"/>
  <p:tag name="KSO_WM_UNIT_ID" val="custom20236018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添加章节标题"/>
  <p:tag name="KSO_WM_UNIT_TEXT_TYPE" val="1"/>
</p:tagLst>
</file>

<file path=ppt/tags/tag207.xml><?xml version="1.0" encoding="utf-8"?>
<p:tagLst xmlns:p="http://schemas.openxmlformats.org/presentationml/2006/main">
  <p:tag name="KSO_WM_UNIT_TYPE" val="e"/>
  <p:tag name="KSO_WM_UNIT_INDEX" val="1"/>
  <p:tag name="KSO_WM_BEAUTIFY_FLAG" val="#wm#"/>
  <p:tag name="KSO_WM_TAG_VERSION" val="3.0"/>
  <p:tag name="KSO_WM_UNIT_ID" val="custom20236018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Lst>
</file>

<file path=ppt/tags/tag208.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6018"/>
  <p:tag name="KSO_WM_TEMPLATE_CATEGORY" val="custom"/>
  <p:tag name="KSO_WM_SLIDE_INDEX" val="7"/>
  <p:tag name="KSO_WM_SLIDE_ID" val="custom20236018_7"/>
  <p:tag name="KSO_WM_TEMPLATE_MASTER_TYPE" val="0"/>
  <p:tag name="KSO_WM_SLIDE_LAYOUT" val="a_b_e"/>
  <p:tag name="KSO_WM_SLIDE_LAYOUT_CNT" val="1_1_1"/>
  <p:tag name="KSO_WM_SLIDE_THEME_ID" val="3330210"/>
  <p:tag name="KSO_WM_SLIDE_THEME_NAME" val="紫蓝色职场办公可爱卡通主题"/>
</p:tagLst>
</file>

<file path=ppt/tags/tag209.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128_1*a*1"/>
  <p:tag name="KSO_WM_TEMPLATE_CATEGORY" val="diagram"/>
  <p:tag name="KSO_WM_TEMPLATE_INDEX" val="20233128"/>
  <p:tag name="KSO_WM_UNIT_LAYERLEVEL" val="1"/>
  <p:tag name="KSO_WM_TAG_VERSION" val="3.0"/>
  <p:tag name="KSO_WM_BEAUTIFY_FLAG" val="#wm#"/>
  <p:tag name="KSO_WM_UNIT_PRESET_TEXT" val="单击此处添加标题"/>
  <p:tag name="KSO_WM_UNIT_TEXT_TYPE" val="1"/>
  <p:tag name="KSO_WM_UNIT_TEXT_FILL_FORE_SCHEMECOLOR_INDEX" val="15"/>
  <p:tag name="KSO_WM_UNIT_TEXT_FILL_TYPE" val="1"/>
  <p:tag name="KSO_WM_UNIT_USESOURCEFORMAT_APPLY" val="0"/>
</p:tagLst>
</file>

<file path=ppt/tags/tag21.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1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1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21gic7214941*ai_v1.7.4.241014_ONLINE*1730551555328_0.103_2a637aa4eabf-slide-13"/>
  <p:tag name="KSO_WM_UNIT_LINE_FILL_TYPE" val="2"/>
  <p:tag name="KSO_WM_UNIT_USESOURCEFORMAT_APPLY" val="0"/>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2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2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425434845*ai_v1.7.4.241014_ONLINE*1730551555328_0.103_2a637aa4eabf-slide-13"/>
  <p:tag name="KSO_WM_UNIT_LINE_FILL_TYPE" val="2"/>
  <p:tag name="KSO_WM_UNIT_USESOURCEFORMAT_APPLY" val="0"/>
</p:tagLst>
</file>

<file path=ppt/tags/tag2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28_2*l_h_f*1_1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TEXT_TYPE" val="1"/>
  <p:tag name="KSO_WM_UNIT_USESOURCEFORMAT_APPLY" val="0"/>
</p:tagLst>
</file>

<file path=ppt/tags/tag21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28_2*l_h_a*1_1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0"/>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1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28_2*l_h_f*1_2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TEXT_TYPE" val="1"/>
  <p:tag name="KSO_WM_UNIT_USESOURCEFORMAT_APPLY" val="0"/>
</p:tagLst>
</file>

<file path=ppt/tags/tag2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28_2*l_h_a*1_2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0"/>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2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3_1"/>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8999999761581421,&quot;colorType&quot;:1,&quot;foreColorIndex&quot;:5,&quot;transparency&quot;:0},&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9"/>
  <p:tag name="KSO_WM_UNIT_SHADOW_SCHEMECOLOR_INDEX" val="5"/>
  <p:tag name="KSO_WM_UNIT_TEXT_FILL_FORE_SCHEMECOLOR_INDEX" val="2"/>
  <p:tag name="KSO_WM_UNIT_TEXT_FILL_TYPE" val="1"/>
  <p:tag name="KSO_WM_UNIT_USESOURCEFORMAT_APPLY" val="0"/>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d*1_3_1"/>
  <p:tag name="KSO_WM_TEMPLATE_CATEGORY" val="diagram"/>
  <p:tag name="KSO_WM_TEMPLATE_INDEX" val="20233128"/>
  <p:tag name="KSO_WM_UNIT_LAYERLEVEL" val="1_1_1"/>
  <p:tag name="KSO_WM_TAG_VERSION" val="3.0"/>
  <p:tag name="KSO_WM_BEAUTIFY_FLAG" val="#wm#"/>
  <p:tag name="KSO_WM_UNIT_VALUE" val="995*484"/>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MH_PIC_SOURCE_TYPE" val="generate_slide_ai*VCG41N156894026*ai_v1.7.4.241014_ONLINE*1730551555328_0.103_2a637aa4eabf-slide-13"/>
  <p:tag name="KSO_WM_UNIT_LINE_FILL_TYPE" val="2"/>
  <p:tag name="KSO_WM_UNIT_USESOURCEFORMAT_APPLY" val="0"/>
</p:tagLst>
</file>

<file path=ppt/tags/tag2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28_2*l_h_f*1_3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请尽量言简意赅的阐述观点。单击此处输入正文，文字是您思想的提炼"/>
  <p:tag name="KSO_WM_UNIT_TEXT_TYPE" val="1"/>
  <p:tag name="KSO_WM_UNIT_USESOURCEFORMAT_APPLY" val="0"/>
</p:tagLst>
</file>

<file path=ppt/tags/tag22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28_2*l_h_a*1_3_1"/>
  <p:tag name="KSO_WM_TEMPLATE_CATEGORY" val="diagram"/>
  <p:tag name="KSO_WM_TEMPLATE_INDEX" val="2023312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0"/>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28_2*l_h_i*1_3_2"/>
  <p:tag name="KSO_WM_TEMPLATE_CATEGORY" val="diagram"/>
  <p:tag name="KSO_WM_TEMPLATE_INDEX" val="20233128"/>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295.48858642578125,&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225.xml><?xml version="1.0" encoding="utf-8"?>
<p:tagLst xmlns:p="http://schemas.openxmlformats.org/presentationml/2006/main">
  <p:tag name="KSO_WM_SLIDE_ID" val="custom20236018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6018"/>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DIAGRAM_GROUP_CODE" val="l1-1"/>
  <p:tag name="KSO_WM_SLIDE_DIAGTYPE" val="l"/>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6_3*a*1"/>
  <p:tag name="KSO_WM_TEMPLATE_CATEGORY" val="diagram"/>
  <p:tag name="KSO_WM_TEMPLATE_INDEX" val="20231786"/>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6_2*l_h_d*1_2_1"/>
  <p:tag name="KSO_WM_TEMPLATE_CATEGORY" val="diagram"/>
  <p:tag name="KSO_WM_TEMPLATE_INDEX" val="20231786"/>
  <p:tag name="KSO_WM_UNIT_LAYERLEVEL" val="1_1_1"/>
  <p:tag name="KSO_WM_TAG_VERSION" val="3.0"/>
  <p:tag name="KSO_WM_BEAUTIFY_FLAG" val="#wm#"/>
  <p:tag name="KSO_WM_DIAGRAM_VERSION" val="3"/>
  <p:tag name="KSO_WM_DIAGRAM_COLOR_TRICK" val="1"/>
  <p:tag name="KSO_WM_DIAGRAM_COLOR_TEXT_CAN_REMOVE" val="n"/>
  <p:tag name="KSO_WM_UNIT_VALUE" val="751*831"/>
  <p:tag name="KSO_WM_DIAGRAM_GROUP_CODE" val="l1-1"/>
  <p:tag name="KSO_WM_UNIT_TYPE" val="l_h_d"/>
  <p:tag name="KSO_WM_UNIT_INDEX" val="1_2_1"/>
  <p:tag name="KSO_WM_DIAGRAM_MAX_ITEMCNT" val="4"/>
  <p:tag name="KSO_WM_DIAGRAM_MIN_ITEMCNT" val="2"/>
  <p:tag name="KSO_WM_DIAGRAM_VIRTUALLY_FRAME" val="{&quot;height&quot;:388.25,&quot;width&quot;:841.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6_2*l_h_d*1_3_1"/>
  <p:tag name="KSO_WM_TEMPLATE_CATEGORY" val="diagram"/>
  <p:tag name="KSO_WM_TEMPLATE_INDEX" val="20231786"/>
  <p:tag name="KSO_WM_UNIT_LAYERLEVEL" val="1_1_1"/>
  <p:tag name="KSO_WM_TAG_VERSION" val="3.0"/>
  <p:tag name="KSO_WM_BEAUTIFY_FLAG" val="#wm#"/>
  <p:tag name="KSO_WM_DIAGRAM_VERSION" val="3"/>
  <p:tag name="KSO_WM_DIAGRAM_COLOR_TRICK" val="1"/>
  <p:tag name="KSO_WM_DIAGRAM_COLOR_TEXT_CAN_REMOVE" val="n"/>
  <p:tag name="KSO_WM_UNIT_VALUE" val="751*831"/>
  <p:tag name="KSO_WM_DIAGRAM_GROUP_CODE" val="l1-1"/>
  <p:tag name="KSO_WM_UNIT_TYPE" val="l_h_d"/>
  <p:tag name="KSO_WM_UNIT_INDEX" val="1_3_1"/>
  <p:tag name="KSO_WM_DIAGRAM_MAX_ITEMCNT" val="4"/>
  <p:tag name="KSO_WM_DIAGRAM_MIN_ITEMCNT" val="2"/>
  <p:tag name="KSO_WM_DIAGRAM_VIRTUALLY_FRAME" val="{&quot;height&quot;:388.25,&quot;width&quot;:841.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6_2*l_h_d*1_1_1"/>
  <p:tag name="KSO_WM_TEMPLATE_CATEGORY" val="diagram"/>
  <p:tag name="KSO_WM_TEMPLATE_INDEX" val="20231786"/>
  <p:tag name="KSO_WM_UNIT_LAYERLEVEL" val="1_1_1"/>
  <p:tag name="KSO_WM_TAG_VERSION" val="3.0"/>
  <p:tag name="KSO_WM_BEAUTIFY_FLAG" val="#wm#"/>
  <p:tag name="KSO_WM_DIAGRAM_VERSION" val="3"/>
  <p:tag name="KSO_WM_DIAGRAM_COLOR_TRICK" val="1"/>
  <p:tag name="KSO_WM_DIAGRAM_COLOR_TEXT_CAN_REMOVE" val="n"/>
  <p:tag name="KSO_WM_UNIT_VALUE" val="751*831"/>
  <p:tag name="KSO_WM_DIAGRAM_GROUP_CODE" val="l1-1"/>
  <p:tag name="KSO_WM_UNIT_TYPE" val="l_h_d"/>
  <p:tag name="KSO_WM_UNIT_INDEX" val="1_1_1"/>
  <p:tag name="KSO_WM_DIAGRAM_MAX_ITEMCNT" val="4"/>
  <p:tag name="KSO_WM_DIAGRAM_MIN_ITEMCNT" val="2"/>
  <p:tag name="KSO_WM_DIAGRAM_VIRTUALLY_FRAME" val="{&quot;height&quot;:388.25,&quot;width&quot;:841.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23.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86_2*l_h_f*1_1_1"/>
  <p:tag name="KSO_WM_TEMPLATE_CATEGORY" val="diagram"/>
  <p:tag name="KSO_WM_TEMPLATE_INDEX" val="202317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5,&quot;width&quot;:84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TEXT_TYPE" val="1"/>
  <p:tag name="KSO_WM_UNIT_USESOURCEFORMAT_APPLY" val="1"/>
</p:tagLst>
</file>

<file path=ppt/tags/tag23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86_2*l_h_a*1_1_1"/>
  <p:tag name="KSO_WM_TEMPLATE_CATEGORY" val="diagram"/>
  <p:tag name="KSO_WM_TEMPLATE_INDEX" val="202317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FILL_TYPE" val="1"/>
  <p:tag name="KSO_WM_UNIT_FILL_FORE_SCHEMECOLOR_INDEX" val="14"/>
  <p:tag name="KSO_WM_UNIT_FILL_FORE_SCHEMECOLOR_INDEX_BRIGHTNESS" val="0"/>
  <p:tag name="KSO_WM_DIAGRAM_MAX_ITEMCNT" val="4"/>
  <p:tag name="KSO_WM_DIAGRAM_MIN_ITEMCNT" val="2"/>
  <p:tag name="KSO_WM_DIAGRAM_VIRTUALLY_FRAME" val="{&quot;height&quot;:388.25,&quot;width&quot;:841.5}"/>
  <p:tag name="KSO_WM_DIAGRAM_COLOR_MATCH_VALUE" val="{&quot;shape&quot;:{&quot;fill&quot;:{&quot;type&quot;:0},&quot;glow&quot;:{&quot;colorType&quot;:0},&quot;line&quot;:{&quot;gradient&quot;:[{&quot;brightness&quot;:0,&quot;colorType&quot;:1,&quot;foreColorIndex&quot;:5,&quot;pos&quot;:0,&quot;transparency&quot;:0.5},{&quot;brightness&quot;:0,&quot;colorType&quot;:1,&quot;foreColorIndex&quot;:5,&quot;pos&quot;:0.949999988079071,&quot;transparency&quot;:1},{&quot;brightness&quot;:0,&quot;colorType&quot;:1,&quot;foreColorIndex&quot;:5,&quot;pos&quot;:0.05000000074505806,&quot;transparency&quot;:1},{&quot;brightness&quot;:0,&quot;colorType&quot;:1,&quot;foreColorIndex&quot;:5,&quot;pos&quot;:1,&quot;transparency&quot;:0.5}],&quot;type&quot;:2},&quot;shadow&quot;:{&quot;brightness&quot;:0,&quot;colorType&quot;:1,&quot;foreColorIndex&quot;:5,&quot;transparency&quot;:0.800000011920929},&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PRESET_TEXT" val="添加标题"/>
  <p:tag name="KSO_WM_UNIT_TEXT_TYPE" val="1"/>
  <p:tag name="KSO_WM_UNIT_LINE_FORE_SCHEMECOLOR_INDEX" val="5"/>
  <p:tag name="KSO_WM_UNIT_SHADOW_SCHEMECOLOR_INDEX" val="5"/>
  <p:tag name="KSO_WM_UNIT_USESOURCEFORMAT_APPLY" val="1"/>
</p:tagLst>
</file>

<file path=ppt/tags/tag2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86_2*l_h_f*1_2_1"/>
  <p:tag name="KSO_WM_TEMPLATE_CATEGORY" val="diagram"/>
  <p:tag name="KSO_WM_TEMPLATE_INDEX" val="202317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5,&quot;width&quot;:84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TEXT_TYPE" val="1"/>
  <p:tag name="KSO_WM_UNIT_USESOURCEFORMAT_APPLY" val="1"/>
</p:tagLst>
</file>

<file path=ppt/tags/tag2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86_2*l_h_a*1_2_1"/>
  <p:tag name="KSO_WM_TEMPLATE_CATEGORY" val="diagram"/>
  <p:tag name="KSO_WM_TEMPLATE_INDEX" val="202317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FILL_TYPE" val="1"/>
  <p:tag name="KSO_WM_UNIT_FILL_FORE_SCHEMECOLOR_INDEX" val="14"/>
  <p:tag name="KSO_WM_UNIT_FILL_FORE_SCHEMECOLOR_INDEX_BRIGHTNESS" val="0"/>
  <p:tag name="KSO_WM_DIAGRAM_MAX_ITEMCNT" val="4"/>
  <p:tag name="KSO_WM_DIAGRAM_MIN_ITEMCNT" val="2"/>
  <p:tag name="KSO_WM_DIAGRAM_VIRTUALLY_FRAME" val="{&quot;height&quot;:388.25,&quot;width&quot;:841.5}"/>
  <p:tag name="KSO_WM_DIAGRAM_COLOR_MATCH_VALUE" val="{&quot;shape&quot;:{&quot;fill&quot;:{&quot;type&quot;:0},&quot;glow&quot;:{&quot;colorType&quot;:0},&quot;line&quot;:{&quot;gradient&quot;:[{&quot;brightness&quot;:0,&quot;colorType&quot;:1,&quot;foreColorIndex&quot;:5,&quot;pos&quot;:0,&quot;transparency&quot;:0.5},{&quot;brightness&quot;:0,&quot;colorType&quot;:1,&quot;foreColorIndex&quot;:5,&quot;pos&quot;:0.949999988079071,&quot;transparency&quot;:1},{&quot;brightness&quot;:0,&quot;colorType&quot;:1,&quot;foreColorIndex&quot;:5,&quot;pos&quot;:0.05000000074505806,&quot;transparency&quot;:1},{&quot;brightness&quot;:0,&quot;colorType&quot;:1,&quot;foreColorIndex&quot;:5,&quot;pos&quot;:1,&quot;transparency&quot;:0.5}],&quot;type&quot;:2},&quot;shadow&quot;:{&quot;brightness&quot;:0,&quot;colorType&quot;:1,&quot;foreColorIndex&quot;:5,&quot;transparency&quot;:0.800000011920929},&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PRESET_TEXT" val="添加标题"/>
  <p:tag name="KSO_WM_UNIT_TEXT_TYPE" val="1"/>
  <p:tag name="KSO_WM_UNIT_LINE_FORE_SCHEMECOLOR_INDEX" val="5"/>
  <p:tag name="KSO_WM_UNIT_SHADOW_SCHEMECOLOR_INDEX" val="5"/>
  <p:tag name="KSO_WM_UNIT_USESOURCEFORMAT_APPLY" val="1"/>
</p:tagLst>
</file>

<file path=ppt/tags/tag23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86_2*l_h_f*1_3_1"/>
  <p:tag name="KSO_WM_TEMPLATE_CATEGORY" val="diagram"/>
  <p:tag name="KSO_WM_TEMPLATE_INDEX" val="202317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5,&quot;width&quot;:84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TEXT_TYPE" val="1"/>
  <p:tag name="KSO_WM_UNIT_USESOURCEFORMAT_APPLY" val="1"/>
</p:tagLst>
</file>

<file path=ppt/tags/tag23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86_2*l_h_a*1_3_1"/>
  <p:tag name="KSO_WM_TEMPLATE_CATEGORY" val="diagram"/>
  <p:tag name="KSO_WM_TEMPLATE_INDEX" val="202317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FILL_TYPE" val="1"/>
  <p:tag name="KSO_WM_UNIT_FILL_FORE_SCHEMECOLOR_INDEX" val="14"/>
  <p:tag name="KSO_WM_UNIT_FILL_FORE_SCHEMECOLOR_INDEX_BRIGHTNESS" val="0"/>
  <p:tag name="KSO_WM_DIAGRAM_MAX_ITEMCNT" val="4"/>
  <p:tag name="KSO_WM_DIAGRAM_MIN_ITEMCNT" val="2"/>
  <p:tag name="KSO_WM_DIAGRAM_VIRTUALLY_FRAME" val="{&quot;height&quot;:388.25,&quot;width&quot;:841.5}"/>
  <p:tag name="KSO_WM_DIAGRAM_COLOR_MATCH_VALUE" val="{&quot;shape&quot;:{&quot;fill&quot;:{&quot;type&quot;:0},&quot;glow&quot;:{&quot;colorType&quot;:0},&quot;line&quot;:{&quot;gradient&quot;:[{&quot;brightness&quot;:0,&quot;colorType&quot;:1,&quot;foreColorIndex&quot;:5,&quot;pos&quot;:0,&quot;transparency&quot;:0.5},{&quot;brightness&quot;:0,&quot;colorType&quot;:1,&quot;foreColorIndex&quot;:5,&quot;pos&quot;:0.949999988079071,&quot;transparency&quot;:1},{&quot;brightness&quot;:0,&quot;colorType&quot;:1,&quot;foreColorIndex&quot;:5,&quot;pos&quot;:0.05000000074505806,&quot;transparency&quot;:1},{&quot;brightness&quot;:0,&quot;colorType&quot;:1,&quot;foreColorIndex&quot;:5,&quot;pos&quot;:1,&quot;transparency&quot;:0.5}],&quot;type&quot;:2},&quot;shadow&quot;:{&quot;brightness&quot;:0,&quot;colorType&quot;:1,&quot;foreColorIndex&quot;:5,&quot;transparency&quot;:0.800000011920929},&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PRESET_TEXT" val="添加标题"/>
  <p:tag name="KSO_WM_UNIT_TEXT_TYPE" val="1"/>
  <p:tag name="KSO_WM_UNIT_LINE_FORE_SCHEMECOLOR_INDEX" val="5"/>
  <p:tag name="KSO_WM_UNIT_SHADOW_SCHEMECOLOR_INDEX" val="5"/>
  <p:tag name="KSO_WM_UNIT_USESOURCEFORMAT_APPLY" val="1"/>
</p:tagLst>
</file>

<file path=ppt/tags/tag236.xml><?xml version="1.0" encoding="utf-8"?>
<p:tagLst xmlns:p="http://schemas.openxmlformats.org/presentationml/2006/main">
  <p:tag name="KSO_WM_SLIDE_ID" val="diagram20231786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1786"/>
  <p:tag name="KSO_WM_SLIDE_TYPE" val="text"/>
  <p:tag name="KSO_WM_SLIDE_SUBTYPE" val="diag"/>
  <p:tag name="KSO_WM_SLIDE_SIZE" val="841.5*387.3"/>
  <p:tag name="KSO_WM_SLIDE_POSITION" val="59.25*103"/>
  <p:tag name="KSO_WM_SLIDE_LAYOUT" val="a_l"/>
  <p:tag name="KSO_WM_SLIDE_LAYOUT_CNT" val="1_1"/>
  <p:tag name="KSO_WM_SPECIAL_SOURCE" val="bdnull"/>
  <p:tag name="KSO_WM_DIAGRAM_GROUP_CODE" val="l1-1"/>
  <p:tag name="KSO_WM_SLIDE_DIAGTYPE" val="l"/>
</p:tagLst>
</file>

<file path=ppt/tags/tag237.xml><?xml version="1.0" encoding="utf-8"?>
<p:tagLst xmlns:p="http://schemas.openxmlformats.org/presentationml/2006/main">
  <p:tag name="KSO_WM_UNIT_TYPE" val="a"/>
  <p:tag name="KSO_WM_UNIT_INDEX" val="1"/>
  <p:tag name="KSO_WM_BEAUTIFY_FLAG" val="#wm#"/>
  <p:tag name="KSO_WM_TAG_VERSION" val="3.0"/>
  <p:tag name="KSO_WM_UNIT_ID" val="custom20236018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添加章节标题"/>
  <p:tag name="KSO_WM_UNIT_TEXT_TYPE" val="1"/>
</p:tagLst>
</file>

<file path=ppt/tags/tag238.xml><?xml version="1.0" encoding="utf-8"?>
<p:tagLst xmlns:p="http://schemas.openxmlformats.org/presentationml/2006/main">
  <p:tag name="KSO_WM_UNIT_TYPE" val="b"/>
  <p:tag name="KSO_WM_UNIT_INDEX" val="1"/>
  <p:tag name="KSO_WM_BEAUTIFY_FLAG" val="#wm#"/>
  <p:tag name="KSO_WM_TAG_VERSION" val="3.0"/>
  <p:tag name="KSO_WM_UNIT_ID" val="custom20236018_7*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章节副标题"/>
  <p:tag name="KSO_WM_UNIT_TEXT_TYPE" val="1"/>
</p:tagLst>
</file>

<file path=ppt/tags/tag239.xml><?xml version="1.0" encoding="utf-8"?>
<p:tagLst xmlns:p="http://schemas.openxmlformats.org/presentationml/2006/main">
  <p:tag name="KSO_WM_UNIT_TYPE" val="e"/>
  <p:tag name="KSO_WM_UNIT_INDEX" val="1"/>
  <p:tag name="KSO_WM_BEAUTIFY_FLAG" val="#wm#"/>
  <p:tag name="KSO_WM_TAG_VERSION" val="3.0"/>
  <p:tag name="KSO_WM_UNIT_ID" val="custom20236018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Lst>
</file>

<file path=ppt/tags/tag24.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0.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6018"/>
  <p:tag name="KSO_WM_TEMPLATE_CATEGORY" val="custom"/>
  <p:tag name="KSO_WM_SLIDE_INDEX" val="7"/>
  <p:tag name="KSO_WM_SLIDE_ID" val="custom20236018_7"/>
  <p:tag name="KSO_WM_TEMPLATE_MASTER_TYPE" val="0"/>
  <p:tag name="KSO_WM_SLIDE_LAYOUT" val="a_b_e"/>
  <p:tag name="KSO_WM_SLIDE_LAYOUT_CNT" val="1_1_1"/>
  <p:tag name="KSO_WM_SLIDE_THEME_ID" val="3330210"/>
  <p:tag name="KSO_WM_SLIDE_THEME_NAME" val="紫蓝色职场办公可爱卡通主题"/>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7_2*a*1"/>
  <p:tag name="KSO_WM_TEMPLATE_CATEGORY" val="diagram"/>
  <p:tag name="KSO_WM_TEMPLATE_INDEX" val="20233337"/>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PRESET_TEXT" val="单击此处添加标题"/>
  <p:tag name="KSO_WM_UNIT_TEXT_TYPE" val="1"/>
  <p:tag name="KSO_WM_UNIT_TEXT_FILL_FORE_SCHEMECOLOR_INDEX" val="15"/>
  <p:tag name="KSO_WM_UNIT_TEXT_FILL_TYPE" val="1"/>
  <p:tag name="KSO_WM_UNIT_USESOURCEFORMAT_APPLY" val="0"/>
</p:tagLst>
</file>

<file path=ppt/tags/tag242.xml><?xml version="1.0" encoding="utf-8"?>
<p:tagLst xmlns:p="http://schemas.openxmlformats.org/presentationml/2006/main">
  <p:tag name="KSO_WM_UNIT_VALUE" val="689*1057"/>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4459_1*l_h_d*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48.59661865234375,&quot;left&quot;:54.77629921259843,&quot;top&quot;:141.157163114773,&quot;width&quot;:858.6184589920643}"/>
  <p:tag name="KSO_WM_DIAGRAM_COLOR_MATCH_VALUE" val="{&quot;shape&quot;:{&quot;fill&quot;:{&quot;solid&quot;:{&quot;brightness&quot;:0,&quot;colorType&quot;:1,&quot;foreColorIndex&quot;:5,&quot;transparency&quot;:0.15000000596046448},&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5"/>
  <p:tag name="MH_SHAPE_GUID" val="21"/>
  <p:tag name="KSO_WM_DIAGRAM_USE_COLOR_VALUE" val="{&quot;color_scheme&quot;:1,&quot;color_type&quot;:1,&quot;theme_color_indexes&quot;:[5,6,5,6,5,6]}"/>
</p:tagLst>
</file>

<file path=ppt/tags/tag243.xml><?xml version="1.0" encoding="utf-8"?>
<p:tagLst xmlns:p="http://schemas.openxmlformats.org/presentationml/2006/main">
  <p:tag name="KSO_WM_UNIT_VALUE" val="689*1115"/>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4459_1*l_h_d*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48.59661865234375,&quot;left&quot;:54.77629921259843,&quot;top&quot;:141.157163114773,&quot;width&quot;:858.6184589920643}"/>
  <p:tag name="KSO_WM_DIAGRAM_COLOR_MATCH_VALUE" val="{&quot;shape&quot;:{&quot;fill&quot;:{&quot;solid&quot;:{&quot;brightness&quot;:0,&quot;colorType&quot;:1,&quot;foreColorIndex&quot;:5,&quot;transparency&quot;:0.75},&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5"/>
  <p:tag name="MH_SHAPE_GUID" val="16"/>
  <p:tag name="KSO_WM_DIAGRAM_USE_COLOR_VALUE" val="{&quot;color_scheme&quot;:1,&quot;color_type&quot;:1,&quot;theme_color_indexes&quot;:[5,6,5,6,5,6]}"/>
</p:tagLst>
</file>

<file path=ppt/tags/tag244.xml><?xml version="1.0" encoding="utf-8"?>
<p:tagLst xmlns:p="http://schemas.openxmlformats.org/presentationml/2006/main">
  <p:tag name="KSO_WM_UNIT_VALUE" val="688*92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4459_1*l_h_d*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48.59661865234375,&quot;left&quot;:54.77629921259843,&quot;top&quot;:141.157163114773,&quot;width&quot;:858.6184589920643}"/>
  <p:tag name="KSO_WM_DIAGRAM_COLOR_MATCH_VALUE" val="{&quot;shape&quot;:{&quot;fill&quot;:{&quot;solid&quot;:{&quot;brightness&quot;:0,&quot;colorType&quot;:1,&quot;foreColorIndex&quot;:5,&quot;transparency&quot;:0.15000000596046448},&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5"/>
  <p:tag name="MH_SHAPE_GUID" val="26"/>
  <p:tag name="KSO_WM_DIAGRAM_USE_COLOR_VALUE" val="{&quot;color_scheme&quot;:1,&quot;color_type&quot;:1,&quot;theme_color_indexes&quot;:[5,6,5,6,5,6]}"/>
</p:tagLst>
</file>

<file path=ppt/tags/tag245.xml><?xml version="1.0" encoding="utf-8"?>
<p:tagLst xmlns:p="http://schemas.openxmlformats.org/presentationml/2006/main">
  <p:tag name="KSO_WM_DIAGRAM_VIRTUALLY_FRAME" val="{&quot;height&quot;:348.59661865234375,&quot;left&quot;:54.77629921259843,&quot;top&quot;:141.157163114773,&quot;width&quot;:858.618458992064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4459_1*l_h_f*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的具体内容简明阐述您的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46.xml><?xml version="1.0" encoding="utf-8"?>
<p:tagLst xmlns:p="http://schemas.openxmlformats.org/presentationml/2006/main">
  <p:tag name="KSO_WM_DIAGRAM_VIRTUALLY_FRAME" val="{&quot;height&quot;:348.59661865234375,&quot;left&quot;:54.77629921259843,&quot;top&quot;:141.157163114773,&quot;width&quot;:858.618458992064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4459_1*l_h_a*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PRESET_TEXT" val="此处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47.xml><?xml version="1.0" encoding="utf-8"?>
<p:tagLst xmlns:p="http://schemas.openxmlformats.org/presentationml/2006/main">
  <p:tag name="KSO_WM_DIAGRAM_VIRTUALLY_FRAME" val="{&quot;height&quot;:348.59661865234375,&quot;left&quot;:54.77629921259843,&quot;top&quot;:141.157163114773,&quot;width&quot;:858.618458992064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4459_1*l_h_f*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的具体内容简明阐述您的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48.xml><?xml version="1.0" encoding="utf-8"?>
<p:tagLst xmlns:p="http://schemas.openxmlformats.org/presentationml/2006/main">
  <p:tag name="KSO_WM_DIAGRAM_VIRTUALLY_FRAME" val="{&quot;height&quot;:348.59661865234375,&quot;left&quot;:54.77629921259843,&quot;top&quot;:141.157163114773,&quot;width&quot;:858.618458992064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4459_1*l_h_a*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49.xml><?xml version="1.0" encoding="utf-8"?>
<p:tagLst xmlns:p="http://schemas.openxmlformats.org/presentationml/2006/main">
  <p:tag name="KSO_WM_DIAGRAM_VIRTUALLY_FRAME" val="{&quot;height&quot;:348.59661865234375,&quot;left&quot;:54.77629921259843,&quot;top&quot;:141.157163114773,&quot;width&quot;:858.618458992064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4459_1*l_h_i*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5,6,5,6,5,6]}"/>
</p:tagLst>
</file>

<file path=ppt/tags/tag25.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4459_1*l_h_i*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48.59661865234375,&quot;left&quot;:54.77629921259843,&quot;top&quot;:141.157163114773,&quot;width&quot;:858.618458992064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5,6,5,6,5,6]}"/>
</p:tagLst>
</file>

<file path=ppt/tags/tag251.xml><?xml version="1.0" encoding="utf-8"?>
<p:tagLst xmlns:p="http://schemas.openxmlformats.org/presentationml/2006/main">
  <p:tag name="KSO_WM_DIAGRAM_VIRTUALLY_FRAME" val="{&quot;height&quot;:348.59661865234375,&quot;left&quot;:54.77629921259843,&quot;top&quot;:141.157163114773,&quot;width&quot;:858.6184589920643}"/>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4459_1*l_h_f*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的具体内容简明阐述您的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52.xml><?xml version="1.0" encoding="utf-8"?>
<p:tagLst xmlns:p="http://schemas.openxmlformats.org/presentationml/2006/main">
  <p:tag name="KSO_WM_DIAGRAM_VIRTUALLY_FRAME" val="{&quot;height&quot;:348.59661865234375,&quot;left&quot;:54.77629921259843,&quot;top&quot;:141.157163114773,&quot;width&quot;:858.6184589920643}"/>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4459_1*l_h_a*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53.xml><?xml version="1.0" encoding="utf-8"?>
<p:tagLst xmlns:p="http://schemas.openxmlformats.org/presentationml/2006/main">
  <p:tag name="KSO_WM_DIAGRAM_VIRTUALLY_FRAME" val="{&quot;height&quot;:348.59661865234375,&quot;left&quot;:54.77629921259843,&quot;top&quot;:141.157163114773,&quot;width&quot;:858.618458992064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4459_1*l_h_i*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5,6,5,6,5,6]}"/>
</p:tagLst>
</file>

<file path=ppt/tags/tag254.xml><?xml version="1.0" encoding="utf-8"?>
<p:tagLst xmlns:p="http://schemas.openxmlformats.org/presentationml/2006/main">
  <p:tag name="KSO_WM_SLIDE_ID" val="custom20236018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6018"/>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DIAGRAM_GROUP_CODE" val="l1-1"/>
  <p:tag name="KSO_WM_SLIDE_DIAGTYPE" val="l"/>
  <p:tag name="resource_record_key" val="{&quot;65&quot;:[20236018],&quot;70&quot;:[3325104]}"/>
</p:tagLst>
</file>

<file path=ppt/tags/tag25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802"/>
  <p:tag name="KSO_WM_UNIT_ID" val="custom20231802_1*a*1"/>
  <p:tag name="KSO_WM_UNIT_TEXT_FILL_FORE_SCHEMECOLOR_INDEX" val="13"/>
  <p:tag name="KSO_WM_UNIT_TEXT_FILL_TYPE" val="1"/>
  <p:tag name="KSO_WM_UNIT_USESOURCEFORMAT_APPLY" val="1"/>
  <p:tag name="KSO_WM_UNIT_PRESET_TEXT" val="单击此处输入标题"/>
</p:tagLst>
</file>

<file path=ppt/tags/tag25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1760_2*l_i*1_1"/>
  <p:tag name="KSO_WM_TEMPLATE_CATEGORY" val="diagram"/>
  <p:tag name="KSO_WM_TEMPLATE_INDEX" val="20231760"/>
  <p:tag name="KSO_WM_UNIT_LAYERLEVEL" val="1_1"/>
  <p:tag name="KSO_WM_TAG_VERSION" val="3.0"/>
  <p:tag name="KSO_WM_DIAGRAM_MAX_ITEMCNT" val="4"/>
  <p:tag name="KSO_WM_DIAGRAM_MIN_ITEMCNT" val="2"/>
  <p:tag name="KSO_WM_DIAGRAM_VIRTUALLY_FRAME" val="{&quot;height&quot;:373.5698547363281,&quot;width&quot;:557.25048828125}"/>
  <p:tag name="KSO_WM_DIAGRAM_COLOR_MATCH_VALUE" val="{&quot;shape&quot;:{&quot;fill&quot;:{&quot;gradient&quot;:[{&quot;brightness&quot;:0.800000011920929,&quot;colorType&quot;:1,&quot;foreColorIndex&quot;:5,&quot;pos&quot;:1,&quot;transparency&quot;:0.8999999761581421},{&quot;brightness&quot;:-0.5,&quot;colorType&quot;:1,&quot;foreColorIndex&quot;:5,&quot;pos&quot;:0,&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1"/>
</p:tagLst>
</file>

<file path=ppt/tags/tag25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60_2*l_h_a*1_1_1"/>
  <p:tag name="KSO_WM_TEMPLATE_CATEGORY" val="diagram"/>
  <p:tag name="KSO_WM_TEMPLATE_INDEX" val="202317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3.5698547363281,&quot;width&quot;:557.2504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TEXT_TYPE" val="1"/>
  <p:tag name="KSO_WM_UNIT_USESOURCEFORMAT_APPLY" val="1"/>
</p:tagLst>
</file>

<file path=ppt/tags/tag25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0_2*l_h_f*1_1_1"/>
  <p:tag name="KSO_WM_TEMPLATE_CATEGORY" val="diagram"/>
  <p:tag name="KSO_WM_TEMPLATE_INDEX" val="202317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3.5698547363281,&quot;width&quot;:557.2504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正文，文字是您思想的提炼，为了最终演示发布的良好效果，请尽量言简意赅的阐述观点；"/>
  <p:tag name="KSO_WM_UNIT_TEXT_FILL_FORE_SCHEMECOLOR_INDEX" val="1"/>
  <p:tag name="KSO_WM_UNIT_TEXT_FILL_TYPE" val="1"/>
  <p:tag name="KSO_WM_UNIT_TEXT_TYPE" val="1"/>
  <p:tag name="KSO_WM_UNIT_USESOURCEFORMAT_APPLY"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60_2*l_h_i*1_1_1"/>
  <p:tag name="KSO_WM_TEMPLATE_CATEGORY" val="diagram"/>
  <p:tag name="KSO_WM_TEMPLATE_INDEX" val="202317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3.5698547363281,&quot;width&quot;:557.2504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5,&quot;transparency&quot;:0.6000000238418579},&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TEXT_FORE_SCHEMECOLOR_INDEX" val="5"/>
  <p:tag name="KSO_WM_UNIT_TEXT_LINE_FILL_TYPE" val="2"/>
  <p:tag name="KSO_WM_UNIT_USESOURCEFORMAT_APPLY" val="1"/>
</p:tagLst>
</file>

<file path=ppt/tags/tag26.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4"/>
</p:tagLst>
</file>

<file path=ppt/tags/tag2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60_2*l_h_a*1_2_1"/>
  <p:tag name="KSO_WM_TEMPLATE_CATEGORY" val="diagram"/>
  <p:tag name="KSO_WM_TEMPLATE_INDEX" val="202317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3.5698547363281,&quot;width&quot;:557.2504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TEXT_TYPE" val="1"/>
  <p:tag name="KSO_WM_UNIT_USESOURCEFORMAT_APPLY" val="1"/>
</p:tagLst>
</file>

<file path=ppt/tags/tag26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60_2*l_h_f*1_2_1"/>
  <p:tag name="KSO_WM_TEMPLATE_CATEGORY" val="diagram"/>
  <p:tag name="KSO_WM_TEMPLATE_INDEX" val="202317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3.5698547363281,&quot;width&quot;:557.2504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正文，文字是您思想的提炼，为了最终演示发布的良好效果，请尽量言简意赅的阐述观点；"/>
  <p:tag name="KSO_WM_UNIT_TEXT_FILL_FORE_SCHEMECOLOR_INDEX" val="1"/>
  <p:tag name="KSO_WM_UNIT_TEXT_FILL_TYPE" val="1"/>
  <p:tag name="KSO_WM_UNIT_TEXT_TYPE" val="1"/>
  <p:tag name="KSO_WM_UNIT_USESOURCEFORMAT_APPLY"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60_2*l_h_i*1_2_1"/>
  <p:tag name="KSO_WM_TEMPLATE_CATEGORY" val="diagram"/>
  <p:tag name="KSO_WM_TEMPLATE_INDEX" val="202317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3.5698547363281,&quot;width&quot;:557.2504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5,&quot;transparency&quot;:0.6000000238418579},&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TEXT_FORE_SCHEMECOLOR_INDEX" val="5"/>
  <p:tag name="KSO_WM_UNIT_TEXT_LINE_FILL_TYPE" val="2"/>
  <p:tag name="KSO_WM_UNIT_USESOURCEFORMAT_APPLY" val="1"/>
</p:tagLst>
</file>

<file path=ppt/tags/tag2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60_2*l_h_a*1_3_1"/>
  <p:tag name="KSO_WM_TEMPLATE_CATEGORY" val="diagram"/>
  <p:tag name="KSO_WM_TEMPLATE_INDEX" val="202317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3.5698547363281,&quot;width&quot;:557.2504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TEXT_TYPE" val="1"/>
  <p:tag name="KSO_WM_UNIT_USESOURCEFORMAT_APPLY" val="1"/>
</p:tagLst>
</file>

<file path=ppt/tags/tag2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60_2*l_h_f*1_3_1"/>
  <p:tag name="KSO_WM_TEMPLATE_CATEGORY" val="diagram"/>
  <p:tag name="KSO_WM_TEMPLATE_INDEX" val="202317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3.5698547363281,&quot;width&quot;:557.2504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正文，文字是您思想的提炼，为了最终演示发布的良好效果，请尽量言简意赅的阐述观点；"/>
  <p:tag name="KSO_WM_UNIT_TEXT_FILL_FORE_SCHEMECOLOR_INDEX" val="1"/>
  <p:tag name="KSO_WM_UNIT_TEXT_FILL_TYPE" val="1"/>
  <p:tag name="KSO_WM_UNIT_TEXT_TYPE" val="1"/>
  <p:tag name="KSO_WM_UNIT_USESOURCEFORMAT_APPLY"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60_2*l_h_i*1_3_1"/>
  <p:tag name="KSO_WM_TEMPLATE_CATEGORY" val="diagram"/>
  <p:tag name="KSO_WM_TEMPLATE_INDEX" val="202317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3.5698547363281,&quot;width&quot;:557.2504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5,&quot;transparency&quot;:0.6000000238418579},&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TEXT_FORE_SCHEMECOLOR_INDEX" val="5"/>
  <p:tag name="KSO_WM_UNIT_TEXT_LINE_FILL_TYPE" val="2"/>
  <p:tag name="KSO_WM_UNIT_USESOURCEFORMAT_APPLY" val="1"/>
</p:tagLst>
</file>

<file path=ppt/tags/tag266.xml><?xml version="1.0" encoding="utf-8"?>
<p:tagLst xmlns:p="http://schemas.openxmlformats.org/presentationml/2006/main">
  <p:tag name="KSO_WM_TEMPLATE_SUBCATEGORY" val="0"/>
  <p:tag name="KSO_WM_TEMPLATE_MASTER_TYPE" val="0"/>
  <p:tag name="KSO_WM_TEMPLATE_COLOR_TYPE" val="0"/>
  <p:tag name="KSO_WM_SLIDE_INDEX" val="1"/>
  <p:tag name="KSO_WM_TAG_VERSION" val="3.0"/>
  <p:tag name="KSO_WM_BEAUTIFY_FLAG" val="#wm#"/>
  <p:tag name="KSO_WM_TEMPLATE_CATEGORY" val="custom"/>
  <p:tag name="KSO_WM_SLIDE_TYPE" val="text"/>
  <p:tag name="KSO_WM_SLIDE_SUBTYPE" val="picTxt"/>
  <p:tag name="KSO_WM_SLIDE_SIZE" val="557.25*349.93"/>
  <p:tag name="KSO_WM_SLIDE_POSITION" val="57.2746*130.772"/>
  <p:tag name="KSO_WM_SLIDE_LAYOUT" val="a_d_l"/>
  <p:tag name="KSO_WM_SLIDE_LAYOUT_CNT" val="1_1_1"/>
  <p:tag name="KSO_WM_SPECIAL_SOURCE" val="bdnull"/>
  <p:tag name="KSO_WM_DIAGRAM_GROUP_CODE" val="l1-1"/>
  <p:tag name="KSO_WM_SLIDE_DIAGTYPE" val="l"/>
  <p:tag name="KSO_WM_TEMPLATE_INDEX" val="20231802"/>
  <p:tag name="KSO_WM_SLIDE_ID" val="custom20231802_1"/>
  <p:tag name="KSO_WM_SLIDE_ITEM_CNT" val="3"/>
</p:tagLst>
</file>

<file path=ppt/tags/tag267.xml><?xml version="1.0" encoding="utf-8"?>
<p:tagLst xmlns:p="http://schemas.openxmlformats.org/presentationml/2006/main">
  <p:tag name="KSO_WM_UNIT_TYPE" val="a"/>
  <p:tag name="KSO_WM_UNIT_INDEX" val="1"/>
  <p:tag name="KSO_WM_BEAUTIFY_FLAG" val="#wm#"/>
  <p:tag name="KSO_WM_TAG_VERSION" val="3.0"/>
  <p:tag name="KSO_WM_UNIT_ID" val="custom20236018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添加章节标题"/>
  <p:tag name="KSO_WM_UNIT_TEXT_TYPE" val="1"/>
</p:tagLst>
</file>

<file path=ppt/tags/tag268.xml><?xml version="1.0" encoding="utf-8"?>
<p:tagLst xmlns:p="http://schemas.openxmlformats.org/presentationml/2006/main">
  <p:tag name="KSO_WM_UNIT_TYPE" val="b"/>
  <p:tag name="KSO_WM_UNIT_INDEX" val="1"/>
  <p:tag name="KSO_WM_BEAUTIFY_FLAG" val="#wm#"/>
  <p:tag name="KSO_WM_TAG_VERSION" val="3.0"/>
  <p:tag name="KSO_WM_UNIT_ID" val="custom20236018_7*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章节副标题"/>
  <p:tag name="KSO_WM_UNIT_TEXT_TYPE" val="1"/>
</p:tagLst>
</file>

<file path=ppt/tags/tag269.xml><?xml version="1.0" encoding="utf-8"?>
<p:tagLst xmlns:p="http://schemas.openxmlformats.org/presentationml/2006/main">
  <p:tag name="KSO_WM_UNIT_TYPE" val="e"/>
  <p:tag name="KSO_WM_UNIT_INDEX" val="1"/>
  <p:tag name="KSO_WM_BEAUTIFY_FLAG" val="#wm#"/>
  <p:tag name="KSO_WM_TAG_VERSION" val="3.0"/>
  <p:tag name="KSO_WM_UNIT_ID" val="custom20236018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Lst>
</file>

<file path=ppt/tags/tag27.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0.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6018"/>
  <p:tag name="KSO_WM_TEMPLATE_CATEGORY" val="custom"/>
  <p:tag name="KSO_WM_SLIDE_INDEX" val="7"/>
  <p:tag name="KSO_WM_SLIDE_ID" val="custom20236018_7"/>
  <p:tag name="KSO_WM_TEMPLATE_MASTER_TYPE" val="0"/>
  <p:tag name="KSO_WM_SLIDE_LAYOUT" val="a_b_e"/>
  <p:tag name="KSO_WM_SLIDE_LAYOUT_CNT" val="1_1_1"/>
  <p:tag name="KSO_WM_SLIDE_THEME_ID" val="3330210"/>
  <p:tag name="KSO_WM_SLIDE_THEME_NAME" val="紫蓝色职场办公可爱卡通主题"/>
</p:tagLst>
</file>

<file path=ppt/tags/tag271.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227_1*a*1"/>
  <p:tag name="KSO_WM_TEMPLATE_CATEGORY" val="diagram"/>
  <p:tag name="KSO_WM_TEMPLATE_INDEX" val="20233227"/>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27_1*l_h_f*1_1_1"/>
  <p:tag name="KSO_WM_TEMPLATE_CATEGORY" val="diagram"/>
  <p:tag name="KSO_WM_TEMPLATE_INDEX" val="2023322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UNIT_PRESET_TEXT" val="单击此处输入您的项正文，文字是您思想的提炼，请尽量言简意赅的阐述观点"/>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2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27_1*l_h_a*1_1_1"/>
  <p:tag name="KSO_WM_TEMPLATE_CATEGORY" val="diagram"/>
  <p:tag name="KSO_WM_TEMPLATE_INDEX" val="2023322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UNIT_PRESET_TEXT" val="添加标题"/>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27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VALUE" val="576*576"/>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227_1*l_h_d*1_1_1"/>
  <p:tag name="KSO_WM_TEMPLATE_CATEGORY" val="diagram"/>
  <p:tag name="KSO_WM_TEMPLATE_INDEX" val="20233227"/>
  <p:tag name="KSO_WM_UNIT_LAYERLEVEL" val="1_1_1"/>
  <p:tag name="KSO_WM_TAG_VERSION" val="3.0"/>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MH_PIC_SOURCE_TYPE" val="generate_slide_ai*VCG41N1067468602*ai_v1.7.4.241014_ONLINE*1730551555328_0.103_2a637aa4eabf-slide-21"/>
  <p:tag name="KSO_WM_UNIT_LINE_FORE_SCHEMECOLOR_INDEX" val="13"/>
  <p:tag name="KSO_WM_UNIT_LINE_FILL_TYPE" val="2"/>
  <p:tag name="KSO_WM_UNIT_USESOURCEFORMAT_APPLY" val="0"/>
</p:tagLst>
</file>

<file path=ppt/tags/tag27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VALUE" val="484*484"/>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227_1*l_h_d*1_2_1"/>
  <p:tag name="KSO_WM_TEMPLATE_CATEGORY" val="diagram"/>
  <p:tag name="KSO_WM_TEMPLATE_INDEX" val="20233227"/>
  <p:tag name="KSO_WM_UNIT_LAYERLEVEL" val="1_1_1"/>
  <p:tag name="KSO_WM_TAG_VERSION" val="3.0"/>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MH_PIC_SOURCE_TYPE" val="generate_slide_ai*VCG41N1541827121*ai_v1.7.4.241014_ONLINE*1730551555328_0.103_2a637aa4eabf-slide-21"/>
  <p:tag name="KSO_WM_UNIT_LINE_FORE_SCHEMECOLOR_INDEX" val="13"/>
  <p:tag name="KSO_WM_UNIT_LINE_FILL_TYPE" val="2"/>
  <p:tag name="KSO_WM_UNIT_USESOURCEFORMAT_APPLY" val="0"/>
</p:tagLst>
</file>

<file path=ppt/tags/tag2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227_1*l_h_f*1_3_1"/>
  <p:tag name="KSO_WM_TEMPLATE_CATEGORY" val="diagram"/>
  <p:tag name="KSO_WM_TEMPLATE_INDEX" val="2023322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UNIT_PRESET_TEXT" val="单击此处输入您的项正文，文字是您思想的提炼，请尽量言简意赅的阐述观点"/>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2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27_1*l_h_a*1_3_1"/>
  <p:tag name="KSO_WM_TEMPLATE_CATEGORY" val="diagram"/>
  <p:tag name="KSO_WM_TEMPLATE_INDEX" val="2023322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UNIT_PRESET_TEXT" val="添加标题"/>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2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27_1*l_h_f*1_2_1"/>
  <p:tag name="KSO_WM_TEMPLATE_CATEGORY" val="diagram"/>
  <p:tag name="KSO_WM_TEMPLATE_INDEX" val="2023322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UNIT_PRESET_TEXT" val="单击此处输入您的项正文，文字是您思想的提炼，请尽量言简意赅的阐述观点"/>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27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27_1*l_h_a*1_2_1"/>
  <p:tag name="KSO_WM_TEMPLATE_CATEGORY" val="diagram"/>
  <p:tag name="KSO_WM_TEMPLATE_INDEX" val="2023322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UNIT_PRESET_TEXT" val="添加标题"/>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2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3227_1*l_h_f*1_4_1"/>
  <p:tag name="KSO_WM_TEMPLATE_CATEGORY" val="diagram"/>
  <p:tag name="KSO_WM_TEMPLATE_INDEX" val="2023322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UNIT_PRESET_TEXT" val="单击此处输入您的项正文，文字是您思想的提炼，请尽量言简意赅的阐述观点"/>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2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3227_1*l_h_a*1_4_1"/>
  <p:tag name="KSO_WM_TEMPLATE_CATEGORY" val="diagram"/>
  <p:tag name="KSO_WM_TEMPLATE_INDEX" val="20233227"/>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UNIT_PRESET_TEXT" val="添加标题"/>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28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VALUE" val="484*484"/>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3227_1*l_h_d*1_3_1"/>
  <p:tag name="KSO_WM_TEMPLATE_CATEGORY" val="diagram"/>
  <p:tag name="KSO_WM_TEMPLATE_INDEX" val="20233227"/>
  <p:tag name="KSO_WM_UNIT_LAYERLEVEL" val="1_1_1"/>
  <p:tag name="KSO_WM_TAG_VERSION" val="3.0"/>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MH_PIC_SOURCE_TYPE" val="generate_slide_ai*VCG41N1267395372*ai_v1.7.4.241014_ONLINE*1730551555328_0.103_2a637aa4eabf-slide-21"/>
  <p:tag name="KSO_WM_UNIT_LINE_FORE_SCHEMECOLOR_INDEX" val="13"/>
  <p:tag name="KSO_WM_UNIT_LINE_FILL_TYPE" val="2"/>
  <p:tag name="KSO_WM_UNIT_USESOURCEFORMAT_APPLY" val="0"/>
</p:tagLst>
</file>

<file path=ppt/tags/tag28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VALUE" val="576*576"/>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3227_1*l_h_d*1_4_1"/>
  <p:tag name="KSO_WM_TEMPLATE_CATEGORY" val="diagram"/>
  <p:tag name="KSO_WM_TEMPLATE_INDEX" val="20233227"/>
  <p:tag name="KSO_WM_UNIT_LAYERLEVEL" val="1_1_1"/>
  <p:tag name="KSO_WM_TAG_VERSION" val="3.0"/>
  <p:tag name="KSO_WM_DIAGRAM_MAX_ITEMCNT" val="4"/>
  <p:tag name="KSO_WM_DIAGRAM_MIN_ITEMCNT" val="4"/>
  <p:tag name="KSO_WM_DIAGRAM_VIRTUALLY_FRAME" val="{&quot;height&quot;:332.1499938964844,&quot;width&quot;:817.134033203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MH_PIC_SOURCE_TYPE" val="generate_slide_ai*VCG41N1440864868*ai_v1.7.4.241014_ONLINE*1730551555328_0.103_2a637aa4eabf-slide-21"/>
  <p:tag name="KSO_WM_UNIT_LINE_FORE_SCHEMECOLOR_INDEX" val="13"/>
  <p:tag name="KSO_WM_UNIT_LINE_FILL_TYPE" val="2"/>
  <p:tag name="KSO_WM_UNIT_USESOURCEFORMAT_APPLY" val="0"/>
</p:tagLst>
</file>

<file path=ppt/tags/tag284.xml><?xml version="1.0" encoding="utf-8"?>
<p:tagLst xmlns:p="http://schemas.openxmlformats.org/presentationml/2006/main">
  <p:tag name="KSO_WM_SLIDE_ID" val="custom20236018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6018"/>
  <p:tag name="KSO_WM_SLIDE_LAYOUT" val="a_f"/>
  <p:tag name="KSO_WM_SLIDE_LAYOUT_CNT" val="1_1"/>
  <p:tag name="KSO_WM_SPECIAL_SOURCE" val="bdnull"/>
  <p:tag name="KSO_WM_SLIDE_TYPE" val="text"/>
  <p:tag name="KSO_WM_SLIDE_SIZE" val="850*457"/>
  <p:tag name="KSO_WM_SLIDE_POSITION" val="54*28"/>
  <p:tag name="KSO_WM_ASSIST_SLIDE" val="1"/>
  <p:tag name="KSO_WM_SLIDE_SUBTYPE" val="pureTxt"/>
  <p:tag name="KSO_WM_DIAGRAM_GROUP_CODE" val="l1-1"/>
  <p:tag name="KSO_WM_SLIDE_DIAGTYPE" val="l"/>
</p:tagLst>
</file>

<file path=ppt/tags/tag285.xml><?xml version="1.0" encoding="utf-8"?>
<p:tagLst xmlns:p="http://schemas.openxmlformats.org/presentationml/2006/main">
  <p:tag name="KSO_WM_UNIT_VALUE" val="952*3384"/>
  <p:tag name="KSO_WM_UNIT_HIGHLIGHT" val="0"/>
  <p:tag name="KSO_WM_UNIT_COMPATIBLE" val="0"/>
  <p:tag name="KSO_WM_UNIT_DIAGRAM_ISNUMVISUAL" val="0"/>
  <p:tag name="KSO_WM_UNIT_DIAGRAM_ISREFERUNIT" val="0"/>
  <p:tag name="KSO_WM_UNIT_TYPE" val="d"/>
  <p:tag name="KSO_WM_UNIT_INDEX" val="1"/>
  <p:tag name="KSO_WM_UNIT_ID" val="custom20232484_1*d*1"/>
  <p:tag name="KSO_WM_TEMPLATE_CATEGORY" val="custom"/>
  <p:tag name="KSO_WM_TEMPLATE_INDEX" val="20232484"/>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0"/>
  <p:tag name="MH_PIC_SOURCE_TYPE" val="generate_slide_ai*VCG41N545099560*ai_v1.7.4.241014_ONLINE*1730551555328_0.103_2a637aa4eabf-slide-22"/>
</p:tagLst>
</file>

<file path=ppt/tags/tag2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84_1*i*1"/>
  <p:tag name="KSO_WM_TEMPLATE_CATEGORY" val="custom"/>
  <p:tag name="KSO_WM_TEMPLATE_INDEX" val="20232484"/>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6_3*l_h_f*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288.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6_3*l_h_a*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8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6_3*l_h_f*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29.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6_3*l_h_a*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9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6_3*l_h_f*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请尽量言简意赅的阐述观点，单击此处输入你的项正文。"/>
  <p:tag name="KSO_WM_UNIT_USESOURCEFORMAT_APPLY" val="0"/>
</p:tagLst>
</file>

<file path=ppt/tags/tag29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6_3*l_h_a*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499938964843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9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2484_1*a*1"/>
  <p:tag name="KSO_WM_TEMPLATE_CATEGORY" val="custom"/>
  <p:tag name="KSO_WM_TEMPLATE_INDEX" val="20232484"/>
  <p:tag name="KSO_WM_UNIT_LAYERLEVEL" val="1"/>
  <p:tag name="KSO_WM_TAG_VERSION" val="3.0"/>
  <p:tag name="KSO_WM_BEAUTIFY_FLAG" val="#wm#"/>
  <p:tag name="KSO_WM_DIAGRAM_GROUP_CODE" val="l1-1"/>
  <p:tag name="KSO_WM_UNIT_PRESET_TEXT" val="单击此处添加标题"/>
  <p:tag name="KSO_WM_UNIT_USESOURCEFORMAT_APPLY" val="0"/>
</p:tagLst>
</file>

<file path=ppt/tags/tag294.xml><?xml version="1.0" encoding="utf-8"?>
<p:tagLst xmlns:p="http://schemas.openxmlformats.org/presentationml/2006/main">
  <p:tag name="KSO_WM_SLIDE_ID" val="custom20236018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6018"/>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DIAGRAM_GROUP_CODE" val="l1-1"/>
  <p:tag name="KSO_WM_SLIDE_DIAGTYPE" val="l"/>
</p:tagLst>
</file>

<file path=ppt/tags/tag29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2473_3*a*1"/>
  <p:tag name="KSO_WM_TEMPLATE_CATEGORY" val="diagram"/>
  <p:tag name="KSO_WM_TEMPLATE_INDEX" val="20232473"/>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1"/>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73_2*l_h_d*1_3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UNIT_VALUE" val="287*287"/>
  <p:tag name="KSO_WM_UNIT_TYPE" val="l_h_d"/>
  <p:tag name="KSO_WM_UNIT_INDEX" val="1_3_1"/>
  <p:tag name="KSO_WM_DIAGRAM_MAX_ITEMCNT" val="4"/>
  <p:tag name="KSO_WM_DIAGRAM_MIN_ITEMCNT" val="2"/>
  <p:tag name="KSO_WM_DIAGRAM_VIRTUALLY_FRAME" val="{&quot;height&quot;:318.95001220703125,&quot;width&quot;:799.0327758789062}"/>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
  <p:tag name="KSO_WM_UNIT_LINE_FILL_TYPE" val="2"/>
  <p:tag name="KSO_WM_UNIT_USESOURCEFORMAT_APPLY" val="1"/>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73_2*l_h_d*1_2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UNIT_VALUE" val="287*287"/>
  <p:tag name="KSO_WM_UNIT_TYPE" val="l_h_d"/>
  <p:tag name="KSO_WM_UNIT_INDEX" val="1_2_1"/>
  <p:tag name="KSO_WM_DIAGRAM_MAX_ITEMCNT" val="4"/>
  <p:tag name="KSO_WM_DIAGRAM_MIN_ITEMCNT" val="2"/>
  <p:tag name="KSO_WM_DIAGRAM_VIRTUALLY_FRAME" val="{&quot;height&quot;:318.95001220703125,&quot;width&quot;:799.0327758789062}"/>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
  <p:tag name="KSO_WM_UNIT_LINE_FILL_TYPE" val="2"/>
  <p:tag name="KSO_WM_UNIT_USESOURCEFORMAT_APPLY" val="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73_2*l_h_d*1_1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UNIT_VALUE" val="287*287"/>
  <p:tag name="KSO_WM_UNIT_TYPE" val="l_h_d"/>
  <p:tag name="KSO_WM_UNIT_INDEX" val="1_1_1"/>
  <p:tag name="KSO_WM_DIAGRAM_MAX_ITEMCNT" val="4"/>
  <p:tag name="KSO_WM_DIAGRAM_MIN_ITEMCNT" val="2"/>
  <p:tag name="KSO_WM_DIAGRAM_VIRTUALLY_FRAME" val="{&quot;height&quot;:318.95001220703125,&quot;width&quot;:799.0327758789062}"/>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
  <p:tag name="KSO_WM_UNIT_LINE_FILL_TYPE" val="2"/>
  <p:tag name="KSO_WM_UNIT_USESOURCEFORMAT_APPLY" val="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2473_2*l_h_i*1_1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width&quot;:799.032775878906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 name="KSO_WM_UNIT_USESOURCEFORMAT_APPLY" val="1"/>
</p:tagLst>
</file>

<file path=ppt/tags/tag3.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2473_2*l_h_i*1_2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width&quot;:799.032775878906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5"/>
  <p:tag name="KSO_WM_UNIT_FILL_FORE_SCHEMECOLOR_INDEX_BRIGHTNESS" val="-0.25"/>
  <p:tag name="KSO_WM_UNIT_USESOURCEFORMAT_APPLY" val="1"/>
</p:tagLst>
</file>

<file path=ppt/tags/tag30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3_2*l_h_f*1_1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width&quot;:799.0327758789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3"/>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1"/>
</p:tagLst>
</file>

<file path=ppt/tags/tag30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3_2*l_h_a*1_1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width&quot;:799.0327758789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PRESET_TEXT" val="添加标题"/>
  <p:tag name="KSO_WM_UNIT_TEXT_FILL_FORE_SCHEMECOLOR_INDEX" val="1"/>
  <p:tag name="KSO_WM_UNIT_TEXT_FILL_TYPE" val="1"/>
  <p:tag name="KSO_WM_UNIT_USESOURCEFORMAT_APPLY" val="1"/>
</p:tagLst>
</file>

<file path=ppt/tags/tag30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3_2*l_h_f*1_2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width&quot;:799.0327758789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3"/>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1"/>
</p:tagLst>
</file>

<file path=ppt/tags/tag30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3_2*l_h_a*1_2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width&quot;:799.0327758789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PRESET_TEXT" val="添加标题"/>
  <p:tag name="KSO_WM_UNIT_TEXT_FILL_FORE_SCHEMECOLOR_INDEX" val="1"/>
  <p:tag name="KSO_WM_UNIT_TEXT_FILL_TYPE" val="1"/>
  <p:tag name="KSO_WM_UNIT_USESOURCEFORMAT_APPLY" val="1"/>
</p:tagLst>
</file>

<file path=ppt/tags/tag30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3_2*l_h_f*1_3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width&quot;:799.0327758789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3"/>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1"/>
</p:tagLst>
</file>

<file path=ppt/tags/tag30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3_2*l_h_a*1_3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width&quot;:799.03277587890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PRESET_TEXT" val="添加标题"/>
  <p:tag name="KSO_WM_UNIT_TEXT_FILL_FORE_SCHEMECOLOR_INDEX" val="1"/>
  <p:tag name="KSO_WM_UNIT_TEXT_FILL_TYPE" val="1"/>
  <p:tag name="KSO_WM_UNIT_USESOURCEFORMAT_APPLY"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2473_2*l_h_i*1_3_1"/>
  <p:tag name="KSO_WM_TEMPLATE_CATEGORY" val="diagram"/>
  <p:tag name="KSO_WM_TEMPLATE_INDEX" val="2023247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width&quot;:799.0327758789062}"/>
  <p:tag name="KSO_WM_DIAGRAM_COLOR_MATCH_VALUE" val="{&quot;shape&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3"/>
  <p:tag name="KSO_WM_UNIT_FILL_TYPE" val="1"/>
  <p:tag name="KSO_WM_UNIT_FILL_FORE_SCHEMECOLOR_INDEX" val="5"/>
  <p:tag name="KSO_WM_UNIT_FILL_FORE_SCHEMECOLOR_INDEX_BRIGHTNESS" val="0.4"/>
  <p:tag name="KSO_WM_UNIT_USESOURCEFORMAT_APPLY" val="1"/>
</p:tagLst>
</file>

<file path=ppt/tags/tag308.xml><?xml version="1.0" encoding="utf-8"?>
<p:tagLst xmlns:p="http://schemas.openxmlformats.org/presentationml/2006/main">
  <p:tag name="KSO_WM_SLIDE_ID" val="diagram20232473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2473"/>
  <p:tag name="KSO_WM_SLIDE_TYPE" val="text"/>
  <p:tag name="KSO_WM_SLIDE_SUBTYPE" val="diag"/>
  <p:tag name="KSO_WM_SLIDE_SIZE" val="799.033*318.95"/>
  <p:tag name="KSO_WM_SLIDE_POSITION" val="80.745*156.13"/>
  <p:tag name="KSO_WM_SLIDE_LAYOUT" val="a_l"/>
  <p:tag name="KSO_WM_SLIDE_LAYOUT_CNT" val="1_1"/>
  <p:tag name="KSO_WM_SPECIAL_SOURCE" val="bdnull"/>
  <p:tag name="KSO_WM_DIAGRAM_GROUP_CODE" val="l1-1"/>
  <p:tag name="KSO_WM_SLIDE_DIAGTYPE" val="l"/>
</p:tagLst>
</file>

<file path=ppt/tags/tag309.xml><?xml version="1.0" encoding="utf-8"?>
<p:tagLst xmlns:p="http://schemas.openxmlformats.org/presentationml/2006/main">
  <p:tag name="KSO_WM_UNIT_TYPE" val="a"/>
  <p:tag name="KSO_WM_UNIT_INDEX" val="1"/>
  <p:tag name="KSO_WM_BEAUTIFY_FLAG" val="#wm#"/>
  <p:tag name="KSO_WM_TAG_VERSION" val="3.0"/>
  <p:tag name="KSO_WM_UNIT_ID" val="custom20236018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添加章节标题"/>
  <p:tag name="KSO_WM_UNIT_TEXT_TYPE" val="1"/>
</p:tagLst>
</file>

<file path=ppt/tags/tag31.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0.xml><?xml version="1.0" encoding="utf-8"?>
<p:tagLst xmlns:p="http://schemas.openxmlformats.org/presentationml/2006/main">
  <p:tag name="KSO_WM_UNIT_TYPE" val="e"/>
  <p:tag name="KSO_WM_UNIT_INDEX" val="1"/>
  <p:tag name="KSO_WM_BEAUTIFY_FLAG" val="#wm#"/>
  <p:tag name="KSO_WM_TAG_VERSION" val="3.0"/>
  <p:tag name="KSO_WM_UNIT_ID" val="custom20236018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Lst>
</file>

<file path=ppt/tags/tag311.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6018"/>
  <p:tag name="KSO_WM_TEMPLATE_CATEGORY" val="custom"/>
  <p:tag name="KSO_WM_SLIDE_INDEX" val="7"/>
  <p:tag name="KSO_WM_SLIDE_ID" val="custom20236018_7"/>
  <p:tag name="KSO_WM_TEMPLATE_MASTER_TYPE" val="0"/>
  <p:tag name="KSO_WM_SLIDE_LAYOUT" val="a_b_e"/>
  <p:tag name="KSO_WM_SLIDE_LAYOUT_CNT" val="1_1_1"/>
  <p:tag name="KSO_WM_SLIDE_THEME_ID" val="3330210"/>
  <p:tag name="KSO_WM_SLIDE_THEME_NAME" val="紫蓝色职场办公可爱卡通主题"/>
</p:tagLst>
</file>

<file path=ppt/tags/tag312.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diagram20231983_2*a*1"/>
  <p:tag name="KSO_WM_TEMPLATE_CATEGORY" val="diagram"/>
  <p:tag name="KSO_WM_TEMPLATE_INDEX" val="2023198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83_1*l_h_i*1_1_1"/>
  <p:tag name="KSO_WM_TEMPLATE_CATEGORY" val="diagram"/>
  <p:tag name="KSO_WM_TEMPLATE_INDEX" val="20231983"/>
  <p:tag name="KSO_WM_UNIT_LAYERLEVEL" val="1_1_1"/>
  <p:tag name="KSO_WM_TAG_VERSION" val="3.0"/>
  <p:tag name="KSO_WM_BEAUTIFY_FLAG" val="#wm#"/>
  <p:tag name="KSO_WM_UNIT_TYPE" val="l_h_i"/>
  <p:tag name="KSO_WM_UNIT_INDEX" val="1_1_1"/>
  <p:tag name="KSO_WM_DIAGRAM_GROUP_CODE" val="l1-1"/>
  <p:tag name="KSO_WM_DIAGRAM_VERSION" val="3"/>
  <p:tag name="KSO_WM_DIAGRAM_COLOR_TEXT_CAN_REMOVE" val="n"/>
  <p:tag name="KSO_WM_DIAGRAM_COLOR_TRICK" val="1"/>
  <p:tag name="KSO_WM_DIAGRAM_MAX_ITEMCNT" val="4"/>
  <p:tag name="KSO_WM_DIAGRAM_MIN_ITEMCNT" val="3"/>
  <p:tag name="KSO_WM_DIAGRAM_VIRTUALLY_FRAME" val="{&quot;height&quot;:337.2050476074219,&quot;width&quot;:850.3936767578125}"/>
  <p:tag name="KSO_WM_DIAGRAM_COLOR_MATCH_VALUE" val="{&quot;shape&quot;:{&quot;fill&quot;:{&quot;gradient&quot;:[{&quot;brightness&quot;:0,&quot;colorType&quot;:1,&quot;foreColorIndex&quot;:5,&quot;pos&quot;:0,&quot;transparency&quot;:0},{&quot;brightness&quot;:-0.10000000149011612,&quot;colorType&quot;:1,&quot;foreColorIndex&quot;:5,&quot;pos&quot;:1,&quot;transparency&quot;:0}],&quot;type&quot;:3},&quot;glow&quot;:{&quot;colorType&quot;:0},&quot;line&quot;:{&quot;solidLine&quot;:{&quot;brightness&quot;:0,&quot;colorType&quot;:1,&quot;foreColorIndex&quot;:13,&quot;transparency&quot;:0.8500000238418579},&quot;type&quot;:1},&quot;shadow&quot;:{&quot;brightness&quot;:0,&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13"/>
  <p:tag name="KSO_WM_UNIT_LINE_FILL_TYPE" val="2"/>
  <p:tag name="KSO_WM_UNIT_SHADOW_SCHEMECOLOR_INDEX" val="13"/>
  <p:tag name="KSO_WM_UNIT_TEXT_FILL_FORE_SCHEMECOLOR_INDEX" val="2"/>
  <p:tag name="KSO_WM_UNIT_TEXT_FILL_TYPE" val="1"/>
  <p:tag name="KSO_WM_UNIT_USESOURCEFORMAT_APPLY" val="1"/>
</p:tagLst>
</file>

<file path=ppt/tags/tag314.xml><?xml version="1.0" encoding="utf-8"?>
<p:tagLst xmlns:p="http://schemas.openxmlformats.org/presentationml/2006/main">
  <p:tag name="KSO_WM_UNIT_SUBTYPE" val="a"/>
  <p:tag name="KSO_WM_UNIT_NOCLEAR" val="0"/>
  <p:tag name="KSO_WM_UNIT_VALUE" val="41"/>
  <p:tag name="KSO_WM_UNIT_HIGHLIGHT" val="0"/>
  <p:tag name="KSO_WM_UNIT_COMPATIBLE" val="0"/>
  <p:tag name="KSO_WM_UNIT_DIAGRAM_ISNUMVISUAL" val="0"/>
  <p:tag name="KSO_WM_UNIT_DIAGRAM_ISREFERUNIT" val="0"/>
  <p:tag name="KSO_WM_UNIT_TYPE" val="l_h_f"/>
  <p:tag name="KSO_WM_UNIT_INDEX" val="1_1_1"/>
  <p:tag name="KSO_WM_UNIT_ID" val="diagram20231983_1*l_h_f*1_1_1"/>
  <p:tag name="KSO_WM_TEMPLATE_CATEGORY" val="diagram"/>
  <p:tag name="KSO_WM_TEMPLATE_INDEX" val="20231983"/>
  <p:tag name="KSO_WM_UNIT_LAYERLEVEL" val="1_1_1"/>
  <p:tag name="KSO_WM_TAG_VERSION" val="3.0"/>
  <p:tag name="KSO_WM_BEAUTIFY_FLAG" val="#wm#"/>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DIAGRAM_VERSION" val="3"/>
  <p:tag name="KSO_WM_DIAGRAM_COLOR_TEXT_CAN_REMOVE" val="n"/>
  <p:tag name="KSO_WM_DIAGRAM_COLOR_TRICK" val="1"/>
  <p:tag name="KSO_WM_UNIT_PRESET_TEXT" val="单击此处输入你的项正文，文字是您思想的提炼，请尽量言简意赅。"/>
  <p:tag name="KSO_WM_UNIT_TEXT_FILL_FORE_SCHEMECOLOR_INDEX" val="1"/>
  <p:tag name="KSO_WM_UNIT_TEXT_FILL_TYPE" val="1"/>
  <p:tag name="KSO_WM_UNIT_TEXT_TYPE" val="1"/>
  <p:tag name="KSO_WM_UNIT_USESOURCEFORMAT_APPLY" val="1"/>
</p:tagLst>
</file>

<file path=ppt/tags/tag31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983_1*l_h_a*1_1_1"/>
  <p:tag name="KSO_WM_TEMPLATE_CATEGORY" val="diagram"/>
  <p:tag name="KSO_WM_TEMPLATE_INDEX" val="20231983"/>
  <p:tag name="KSO_WM_UNIT_LAYERLEVEL" val="1_1_1"/>
  <p:tag name="KSO_WM_TAG_VERSION" val="3.0"/>
  <p:tag name="KSO_WM_BEAUTIFY_FLAG" val="#wm#"/>
  <p:tag name="KSO_WM_UNIT_TEXT_FILL_FORE_SCHEMECOLOR_INDEX_BRIGHTNESS" val="0.15"/>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DIAGRAM_VERSION" val="3"/>
  <p:tag name="KSO_WM_DIAGRAM_COLOR_TEXT_CAN_REMOVE" val="n"/>
  <p:tag name="KSO_WM_DIAGRAM_COLOR_TRICK" val="1"/>
  <p:tag name="KSO_WM_UNIT_PRESET_TEXT" val="此处添加项标题"/>
  <p:tag name="KSO_WM_UNIT_TEXT_FILL_FORE_SCHEMECOLOR_INDEX" val="1"/>
  <p:tag name="KSO_WM_UNIT_TEXT_FILL_TYPE" val="1"/>
  <p:tag name="KSO_WM_UNIT_TEXT_TYPE" val="1"/>
  <p:tag name="KSO_WM_UNIT_USESOURCEFORMAT_APPLY" val="1"/>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83_1*l_h_i*1_1_2"/>
  <p:tag name="KSO_WM_TEMPLATE_CATEGORY" val="diagram"/>
  <p:tag name="KSO_WM_TEMPLATE_INDEX" val="20231983"/>
  <p:tag name="KSO_WM_UNIT_LAYERLEVEL" val="1_1_1"/>
  <p:tag name="KSO_WM_TAG_VERSION" val="3.0"/>
  <p:tag name="KSO_WM_BEAUTIFY_FLAG" val="#wm#"/>
  <p:tag name="KSO_WM_UNIT_TYPE" val="l_h_i"/>
  <p:tag name="KSO_WM_UNIT_INDEX" val="1_1_2"/>
  <p:tag name="KSO_WM_DIAGRAM_GROUP_CODE" val="l1-1"/>
  <p:tag name="KSO_WM_DIAGRAM_VERSION" val="3"/>
  <p:tag name="KSO_WM_DIAGRAM_COLOR_TEXT_CAN_REMOVE" val="n"/>
  <p:tag name="KSO_WM_DIAGRAM_COLOR_TRICK" val="1"/>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3"/>
  <p:tag name="KSO_WM_UNIT_ID" val="diagram20231983_1*l_h_i*1_1_3"/>
  <p:tag name="KSO_WM_TEMPLATE_CATEGORY" val="diagram"/>
  <p:tag name="KSO_WM_TEMPLATE_INDEX" val="20231983"/>
  <p:tag name="KSO_WM_UNIT_LAYERLEVEL" val="1_1_1"/>
  <p:tag name="KSO_WM_TAG_VERSION" val="3.0"/>
  <p:tag name="KSO_WM_BEAUTIFY_FLAG" val="#wm#"/>
  <p:tag name="KSO_WM_DIAGRAM_GROUP_CODE" val="l1-1"/>
  <p:tag name="KSO_WM_DIAGRAM_VERSION" val="3"/>
  <p:tag name="KSO_WM_DIAGRAM_COLOR_TEXT_CAN_REMOVE" val="n"/>
  <p:tag name="KSO_WM_DIAGRAM_COLOR_TRICK" val="1"/>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1"/>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83_1*l_h_i*1_2_1"/>
  <p:tag name="KSO_WM_TEMPLATE_CATEGORY" val="diagram"/>
  <p:tag name="KSO_WM_TEMPLATE_INDEX" val="20231983"/>
  <p:tag name="KSO_WM_UNIT_LAYERLEVEL" val="1_1_1"/>
  <p:tag name="KSO_WM_TAG_VERSION" val="3.0"/>
  <p:tag name="KSO_WM_BEAUTIFY_FLAG" val="#wm#"/>
  <p:tag name="KSO_WM_UNIT_TYPE" val="l_h_i"/>
  <p:tag name="KSO_WM_UNIT_INDEX" val="1_2_1"/>
  <p:tag name="KSO_WM_DIAGRAM_GROUP_CODE" val="l1-1"/>
  <p:tag name="KSO_WM_DIAGRAM_VERSION" val="3"/>
  <p:tag name="KSO_WM_DIAGRAM_COLOR_TEXT_CAN_REMOVE" val="n"/>
  <p:tag name="KSO_WM_DIAGRAM_COLOR_TRICK" val="1"/>
  <p:tag name="KSO_WM_DIAGRAM_MAX_ITEMCNT" val="4"/>
  <p:tag name="KSO_WM_DIAGRAM_MIN_ITEMCNT" val="3"/>
  <p:tag name="KSO_WM_DIAGRAM_VIRTUALLY_FRAME" val="{&quot;height&quot;:337.2050476074219,&quot;width&quot;:850.3936767578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13,&quot;transparency&quot;:0.8500000238418579},&quot;type&quot;:1},&quot;shadow&quot;:{&quot;brightness&quot;:0,&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13"/>
  <p:tag name="KSO_WM_UNIT_LINE_FILL_TYPE" val="2"/>
  <p:tag name="KSO_WM_UNIT_SHADOW_SCHEMECOLOR_INDEX" val="13"/>
  <p:tag name="KSO_WM_UNIT_TEXT_FILL_FORE_SCHEMECOLOR_INDEX" val="2"/>
  <p:tag name="KSO_WM_UNIT_TEXT_FILL_TYPE" val="1"/>
  <p:tag name="KSO_WM_UNIT_USESOURCEFORMAT_APPLY"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3"/>
  <p:tag name="KSO_WM_UNIT_ID" val="diagram20231983_1*l_h_i*1_2_3"/>
  <p:tag name="KSO_WM_TEMPLATE_CATEGORY" val="diagram"/>
  <p:tag name="KSO_WM_TEMPLATE_INDEX" val="20231983"/>
  <p:tag name="KSO_WM_UNIT_LAYERLEVEL" val="1_1_1"/>
  <p:tag name="KSO_WM_TAG_VERSION" val="3.0"/>
  <p:tag name="KSO_WM_BEAUTIFY_FLAG" val="#wm#"/>
  <p:tag name="KSO_WM_DIAGRAM_GROUP_CODE" val="l1-1"/>
  <p:tag name="KSO_WM_DIAGRAM_VERSION" val="3"/>
  <p:tag name="KSO_WM_DIAGRAM_COLOR_TEXT_CAN_REMOVE" val="n"/>
  <p:tag name="KSO_WM_DIAGRAM_COLOR_TRICK" val="1"/>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bfbfb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32.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83_1*l_h_i*1_2_2"/>
  <p:tag name="KSO_WM_TEMPLATE_CATEGORY" val="diagram"/>
  <p:tag name="KSO_WM_TEMPLATE_INDEX" val="20231983"/>
  <p:tag name="KSO_WM_UNIT_LAYERLEVEL" val="1_1_1"/>
  <p:tag name="KSO_WM_TAG_VERSION" val="3.0"/>
  <p:tag name="KSO_WM_BEAUTIFY_FLAG" val="#wm#"/>
  <p:tag name="KSO_WM_UNIT_TYPE" val="l_h_i"/>
  <p:tag name="KSO_WM_UNIT_INDEX" val="1_2_2"/>
  <p:tag name="KSO_WM_DIAGRAM_GROUP_CODE" val="l1-1"/>
  <p:tag name="KSO_WM_DIAGRAM_VERSION" val="3"/>
  <p:tag name="KSO_WM_DIAGRAM_COLOR_TEXT_CAN_REMOVE" val="n"/>
  <p:tag name="KSO_WM_DIAGRAM_COLOR_TRICK" val="1"/>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solidLine&quot;:{&quot;brightness&quot;:0,&quot;colorType&quot;:2,&quot;rgb&quot;:&quot;#bfbfb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21.xml><?xml version="1.0" encoding="utf-8"?>
<p:tagLst xmlns:p="http://schemas.openxmlformats.org/presentationml/2006/main">
  <p:tag name="KSO_WM_UNIT_SUBTYPE" val="a"/>
  <p:tag name="KSO_WM_UNIT_NOCLEAR" val="0"/>
  <p:tag name="KSO_WM_UNIT_VALUE" val="41"/>
  <p:tag name="KSO_WM_UNIT_HIGHLIGHT" val="0"/>
  <p:tag name="KSO_WM_UNIT_COMPATIBLE" val="0"/>
  <p:tag name="KSO_WM_UNIT_DIAGRAM_ISNUMVISUAL" val="0"/>
  <p:tag name="KSO_WM_UNIT_DIAGRAM_ISREFERUNIT" val="0"/>
  <p:tag name="KSO_WM_UNIT_TYPE" val="l_h_f"/>
  <p:tag name="KSO_WM_UNIT_INDEX" val="1_2_1"/>
  <p:tag name="KSO_WM_UNIT_ID" val="diagram20231983_1*l_h_f*1_2_1"/>
  <p:tag name="KSO_WM_TEMPLATE_CATEGORY" val="diagram"/>
  <p:tag name="KSO_WM_TEMPLATE_INDEX" val="20231983"/>
  <p:tag name="KSO_WM_UNIT_LAYERLEVEL" val="1_1_1"/>
  <p:tag name="KSO_WM_TAG_VERSION" val="3.0"/>
  <p:tag name="KSO_WM_BEAUTIFY_FLAG" val="#wm#"/>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DIAGRAM_VERSION" val="3"/>
  <p:tag name="KSO_WM_DIAGRAM_COLOR_TEXT_CAN_REMOVE" val="n"/>
  <p:tag name="KSO_WM_DIAGRAM_COLOR_TRICK" val="1"/>
  <p:tag name="KSO_WM_UNIT_PRESET_TEXT" val="单击此处输入你的项正文，文字是您思想的提炼，请尽量言简意赅，单击此处输入你的项正文。"/>
  <p:tag name="KSO_WM_UNIT_TEXT_FILL_FORE_SCHEMECOLOR_INDEX" val="1"/>
  <p:tag name="KSO_WM_UNIT_TEXT_FILL_TYPE" val="1"/>
  <p:tag name="KSO_WM_UNIT_TEXT_TYPE" val="1"/>
  <p:tag name="KSO_WM_UNIT_USESOURCEFORMAT_APPLY" val="1"/>
</p:tagLst>
</file>

<file path=ppt/tags/tag32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983_1*l_h_a*1_2_1"/>
  <p:tag name="KSO_WM_TEMPLATE_CATEGORY" val="diagram"/>
  <p:tag name="KSO_WM_TEMPLATE_INDEX" val="20231983"/>
  <p:tag name="KSO_WM_UNIT_LAYERLEVEL" val="1_1_1"/>
  <p:tag name="KSO_WM_TAG_VERSION" val="3.0"/>
  <p:tag name="KSO_WM_BEAUTIFY_FLAG" val="#wm#"/>
  <p:tag name="KSO_WM_UNIT_TEXT_FILL_FORE_SCHEMECOLOR_INDEX_BRIGHTNESS" val="0.15"/>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DIAGRAM_VERSION" val="3"/>
  <p:tag name="KSO_WM_DIAGRAM_COLOR_TEXT_CAN_REMOVE" val="n"/>
  <p:tag name="KSO_WM_DIAGRAM_COLOR_TRICK" val="1"/>
  <p:tag name="KSO_WM_UNIT_PRESET_TEXT" val="此处添加项标题"/>
  <p:tag name="KSO_WM_UNIT_TEXT_FILL_FORE_SCHEMECOLOR_INDEX" val="1"/>
  <p:tag name="KSO_WM_UNIT_TEXT_FILL_TYPE" val="1"/>
  <p:tag name="KSO_WM_UNIT_TEXT_TYPE" val="1"/>
  <p:tag name="KSO_WM_UNIT_USESOURCEFORMAT_APPLY"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83_1*l_h_i*1_3_1"/>
  <p:tag name="KSO_WM_TEMPLATE_CATEGORY" val="diagram"/>
  <p:tag name="KSO_WM_TEMPLATE_INDEX" val="20231983"/>
  <p:tag name="KSO_WM_UNIT_LAYERLEVEL" val="1_1_1"/>
  <p:tag name="KSO_WM_TAG_VERSION" val="3.0"/>
  <p:tag name="KSO_WM_BEAUTIFY_FLAG" val="#wm#"/>
  <p:tag name="KSO_WM_UNIT_TYPE" val="l_h_i"/>
  <p:tag name="KSO_WM_UNIT_INDEX" val="1_3_1"/>
  <p:tag name="KSO_WM_DIAGRAM_GROUP_CODE" val="l1-1"/>
  <p:tag name="KSO_WM_DIAGRAM_VERSION" val="3"/>
  <p:tag name="KSO_WM_DIAGRAM_COLOR_TEXT_CAN_REMOVE" val="n"/>
  <p:tag name="KSO_WM_DIAGRAM_COLOR_TRICK" val="1"/>
  <p:tag name="KSO_WM_DIAGRAM_MAX_ITEMCNT" val="4"/>
  <p:tag name="KSO_WM_DIAGRAM_MIN_ITEMCNT" val="3"/>
  <p:tag name="KSO_WM_DIAGRAM_VIRTUALLY_FRAME" val="{&quot;height&quot;:337.2050476074219,&quot;width&quot;:850.3936767578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13,&quot;transparency&quot;:0.8500000238418579},&quot;type&quot;:1},&quot;shadow&quot;:{&quot;brightness&quot;:0,&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13"/>
  <p:tag name="KSO_WM_UNIT_LINE_FILL_TYPE" val="2"/>
  <p:tag name="KSO_WM_UNIT_SHADOW_SCHEMECOLOR_INDEX" val="13"/>
  <p:tag name="KSO_WM_UNIT_TEXT_FILL_FORE_SCHEMECOLOR_INDEX" val="2"/>
  <p:tag name="KSO_WM_UNIT_TEXT_FILL_TYPE" val="1"/>
  <p:tag name="KSO_WM_UNIT_USESOURCEFORMAT_APPLY" val="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3"/>
  <p:tag name="KSO_WM_UNIT_ID" val="diagram20231983_1*l_h_i*1_3_3"/>
  <p:tag name="KSO_WM_TEMPLATE_CATEGORY" val="diagram"/>
  <p:tag name="KSO_WM_TEMPLATE_INDEX" val="20231983"/>
  <p:tag name="KSO_WM_UNIT_LAYERLEVEL" val="1_1_1"/>
  <p:tag name="KSO_WM_TAG_VERSION" val="3.0"/>
  <p:tag name="KSO_WM_BEAUTIFY_FLAG" val="#wm#"/>
  <p:tag name="KSO_WM_DIAGRAM_GROUP_CODE" val="l1-1"/>
  <p:tag name="KSO_WM_DIAGRAM_VERSION" val="3"/>
  <p:tag name="KSO_WM_DIAGRAM_COLOR_TEXT_CAN_REMOVE" val="n"/>
  <p:tag name="KSO_WM_DIAGRAM_COLOR_TRICK" val="1"/>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bfbfb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83_1*l_h_i*1_3_2"/>
  <p:tag name="KSO_WM_TEMPLATE_CATEGORY" val="diagram"/>
  <p:tag name="KSO_WM_TEMPLATE_INDEX" val="20231983"/>
  <p:tag name="KSO_WM_UNIT_LAYERLEVEL" val="1_1_1"/>
  <p:tag name="KSO_WM_TAG_VERSION" val="3.0"/>
  <p:tag name="KSO_WM_BEAUTIFY_FLAG" val="#wm#"/>
  <p:tag name="KSO_WM_UNIT_TYPE" val="l_h_i"/>
  <p:tag name="KSO_WM_UNIT_INDEX" val="1_3_2"/>
  <p:tag name="KSO_WM_DIAGRAM_GROUP_CODE" val="l1-1"/>
  <p:tag name="KSO_WM_DIAGRAM_VERSION" val="3"/>
  <p:tag name="KSO_WM_DIAGRAM_COLOR_TEXT_CAN_REMOVE" val="n"/>
  <p:tag name="KSO_WM_DIAGRAM_COLOR_TRICK" val="1"/>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solidLine&quot;:{&quot;brightness&quot;:0,&quot;colorType&quot;:2,&quot;rgb&quot;:&quot;#bfbfb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326.xml><?xml version="1.0" encoding="utf-8"?>
<p:tagLst xmlns:p="http://schemas.openxmlformats.org/presentationml/2006/main">
  <p:tag name="KSO_WM_UNIT_SUBTYPE" val="a"/>
  <p:tag name="KSO_WM_UNIT_NOCLEAR" val="0"/>
  <p:tag name="KSO_WM_UNIT_VALUE" val="41"/>
  <p:tag name="KSO_WM_UNIT_HIGHLIGHT" val="0"/>
  <p:tag name="KSO_WM_UNIT_COMPATIBLE" val="0"/>
  <p:tag name="KSO_WM_UNIT_DIAGRAM_ISNUMVISUAL" val="0"/>
  <p:tag name="KSO_WM_UNIT_DIAGRAM_ISREFERUNIT" val="0"/>
  <p:tag name="KSO_WM_UNIT_TYPE" val="l_h_f"/>
  <p:tag name="KSO_WM_UNIT_INDEX" val="1_3_1"/>
  <p:tag name="KSO_WM_UNIT_ID" val="diagram20231983_1*l_h_f*1_3_1"/>
  <p:tag name="KSO_WM_TEMPLATE_CATEGORY" val="diagram"/>
  <p:tag name="KSO_WM_TEMPLATE_INDEX" val="20231983"/>
  <p:tag name="KSO_WM_UNIT_LAYERLEVEL" val="1_1_1"/>
  <p:tag name="KSO_WM_TAG_VERSION" val="3.0"/>
  <p:tag name="KSO_WM_BEAUTIFY_FLAG" val="#wm#"/>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DIAGRAM_VERSION" val="3"/>
  <p:tag name="KSO_WM_DIAGRAM_COLOR_TEXT_CAN_REMOVE" val="n"/>
  <p:tag name="KSO_WM_DIAGRAM_COLOR_TRICK" val="1"/>
  <p:tag name="KSO_WM_UNIT_PRESET_TEXT" val="单击此处输入你的项正文，文字是您思想的提炼，请尽量言简意赅，单击此处输入你的项正文。"/>
  <p:tag name="KSO_WM_UNIT_TEXT_FILL_FORE_SCHEMECOLOR_INDEX" val="1"/>
  <p:tag name="KSO_WM_UNIT_TEXT_FILL_TYPE" val="1"/>
  <p:tag name="KSO_WM_UNIT_TEXT_TYPE" val="1"/>
  <p:tag name="KSO_WM_UNIT_USESOURCEFORMAT_APPLY" val="1"/>
</p:tagLst>
</file>

<file path=ppt/tags/tag3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983_1*l_h_a*1_3_1"/>
  <p:tag name="KSO_WM_TEMPLATE_CATEGORY" val="diagram"/>
  <p:tag name="KSO_WM_TEMPLATE_INDEX" val="20231983"/>
  <p:tag name="KSO_WM_UNIT_LAYERLEVEL" val="1_1_1"/>
  <p:tag name="KSO_WM_TAG_VERSION" val="3.0"/>
  <p:tag name="KSO_WM_BEAUTIFY_FLAG" val="#wm#"/>
  <p:tag name="KSO_WM_UNIT_TEXT_FILL_FORE_SCHEMECOLOR_INDEX_BRIGHTNESS" val="0.15"/>
  <p:tag name="KSO_WM_DIAGRAM_MAX_ITEMCNT" val="4"/>
  <p:tag name="KSO_WM_DIAGRAM_MIN_ITEMCNT" val="3"/>
  <p:tag name="KSO_WM_DIAGRAM_VIRTUALLY_FRAME" val="{&quot;height&quot;:337.2050476074219,&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DIAGRAM_VERSION" val="3"/>
  <p:tag name="KSO_WM_DIAGRAM_COLOR_TEXT_CAN_REMOVE" val="n"/>
  <p:tag name="KSO_WM_DIAGRAM_COLOR_TRICK" val="1"/>
  <p:tag name="KSO_WM_UNIT_PRESET_TEXT" val="此处添加项标题"/>
  <p:tag name="KSO_WM_UNIT_TEXT_FILL_FORE_SCHEMECOLOR_INDEX" val="1"/>
  <p:tag name="KSO_WM_UNIT_TEXT_FILL_TYPE" val="1"/>
  <p:tag name="KSO_WM_UNIT_TEXT_TYPE" val="1"/>
  <p:tag name="KSO_WM_UNIT_USESOURCEFORMAT_APPLY" val="1"/>
</p:tagLst>
</file>

<file path=ppt/tags/tag328.xml><?xml version="1.0" encoding="utf-8"?>
<p:tagLst xmlns:p="http://schemas.openxmlformats.org/presentationml/2006/main">
  <p:tag name="KSO_WM_SLIDE_ID" val="diagram20231983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1983"/>
  <p:tag name="KSO_WM_SLIDE_TYPE" val="text"/>
  <p:tag name="KSO_WM_SLIDE_SUBTYPE" val="diag"/>
  <p:tag name="KSO_WM_SLIDE_SIZE" val="850.394*309.629"/>
  <p:tag name="KSO_WM_SLIDE_POSITION" val="54.8032*148.77"/>
  <p:tag name="KSO_WM_SLIDE_LAYOUT" val="a_l"/>
  <p:tag name="KSO_WM_SLIDE_LAYOUT_CNT" val="1_1"/>
  <p:tag name="KSO_WM_SPECIAL_SOURCE" val="bdnull"/>
  <p:tag name="KSO_WM_DIAGRAM_GROUP_CODE" val="l1-1"/>
  <p:tag name="KSO_WM_SLIDE_DIAGTYPE" val="l"/>
</p:tagLst>
</file>

<file path=ppt/tags/tag32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2487_3*a*1"/>
  <p:tag name="KSO_WM_TEMPLATE_CATEGORY" val="diagram"/>
  <p:tag name="KSO_WM_TEMPLATE_INDEX" val="20232487"/>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UNIT_TYPE" val="a"/>
  <p:tag name="KSO_WM_UNIT_INDEX" val="1"/>
  <p:tag name="KSO_WM_BEAUTIFY_FLAG" val="#wm#"/>
  <p:tag name="KSO_WM_TAG_VERSION" val="3.0"/>
  <p:tag name="KSO_WM_UNIT_PRESET_TEXT" val="编辑母版标题"/>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2487_2*l_h_i*1_1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solid&quot;:{&quot;brightness&quot;:0,&quot;colorType&quot;:2,&quot;rgb&quot;:&quot;#ffffff&quot;,&quot;transparency&quot;:0},&quot;type&quot;:1},&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1"/>
</p:tagLst>
</file>

<file path=ppt/tags/tag33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87_2*l_h_f*1_1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添加您的文本具体内容，简明扼要地阐述。根据需要可酌情增减文字，以便观者准确地理解您传达的思想。"/>
  <p:tag name="KSO_WM_UNIT_TEXT_TYPE" val="1"/>
  <p:tag name="KSO_WM_UNIT_USESOURCEFORMAT_APPLY" val="1"/>
</p:tagLst>
</file>

<file path=ppt/tags/tag33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87_2*l_h_a*1_1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
  <p:tag name="KSO_WM_UNIT_PRESET_TEXT" val="单击添加标题"/>
  <p:tag name="KSO_WM_UNIT_TEXT_FILL_FORE_SCHEMECOLOR_INDEX" val="1"/>
  <p:tag name="KSO_WM_UNIT_TEXT_FILL_TYPE" val="1"/>
  <p:tag name="KSO_WM_UNIT_TEXT_TYPE" val="1"/>
  <p:tag name="KSO_WM_UNIT_USESOURCEFORMAT_APPLY" val="1"/>
</p:tagLst>
</file>

<file path=ppt/tags/tag333.xml><?xml version="1.0" encoding="utf-8"?>
<p:tagLst xmlns:p="http://schemas.openxmlformats.org/presentationml/2006/main">
  <p:tag name="KSO_WM_UNIT_VALUE" val="447*812"/>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2487_2*l_h_d*1_1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
  <p:tag name="KSO_WM_UNIT_LINE_FILL_TYPE" val="2"/>
  <p:tag name="KSO_WM_UNIT_USESOURCEFORMAT_APPLY"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2487_2*l_h_i*1_2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solid&quot;:{&quot;brightness&quot;:0,&quot;colorType&quot;:2,&quot;rgb&quot;:&quot;#ffffff&quot;,&quot;transparency&quot;:0},&quot;type&quot;:1},&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1"/>
</p:tagLst>
</file>

<file path=ppt/tags/tag33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87_2*l_h_f*1_2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添加您的文本具体内容，简明扼要地阐述。根据需要可酌情增减文字，以便观者准确地理解您传达的思想。"/>
  <p:tag name="KSO_WM_UNIT_TEXT_TYPE" val="1"/>
  <p:tag name="KSO_WM_UNIT_USESOURCEFORMAT_APPLY" val="1"/>
</p:tagLst>
</file>

<file path=ppt/tags/tag33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87_2*l_h_a*1_2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
  <p:tag name="KSO_WM_UNIT_PRESET_TEXT" val="单击添加标题"/>
  <p:tag name="KSO_WM_UNIT_TEXT_FILL_FORE_SCHEMECOLOR_INDEX" val="1"/>
  <p:tag name="KSO_WM_UNIT_TEXT_FILL_TYPE" val="1"/>
  <p:tag name="KSO_WM_UNIT_TEXT_TYPE" val="1"/>
  <p:tag name="KSO_WM_UNIT_USESOURCEFORMAT_APPLY" val="1"/>
</p:tagLst>
</file>

<file path=ppt/tags/tag337.xml><?xml version="1.0" encoding="utf-8"?>
<p:tagLst xmlns:p="http://schemas.openxmlformats.org/presentationml/2006/main">
  <p:tag name="KSO_WM_UNIT_VALUE" val="447*812"/>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2487_2*l_h_d*1_2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
  <p:tag name="KSO_WM_UNIT_LINE_FILL_TYPE" val="2"/>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2487_2*l_h_i*1_3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solid&quot;:{&quot;brightness&quot;:0,&quot;colorType&quot;:2,&quot;rgb&quot;:&quot;#ffffff&quot;,&quot;transparency&quot;:0},&quot;type&quot;:1},&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3"/>
  <p:tag name="KSO_WM_UNIT_TEXT_FILL_TYPE" val="1"/>
  <p:tag name="KSO_WM_UNIT_USESOURCEFORMAT_APPLY" val="1"/>
</p:tagLst>
</file>

<file path=ppt/tags/tag33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87_2*l_h_f*1_3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添加您的文本具体内容，简明扼要地阐述。根据需要可酌情增减文字，以便观者准确地理解您传达的思想。"/>
  <p:tag name="KSO_WM_UNIT_TEXT_TYPE" val="1"/>
  <p:tag name="KSO_WM_UNIT_USESOURCEFORMAT_APPLY" val="1"/>
</p:tagLst>
</file>

<file path=ppt/tags/tag34.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87_2*l_h_a*1_3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
  <p:tag name="KSO_WM_UNIT_PRESET_TEXT" val="单击添加标题"/>
  <p:tag name="KSO_WM_UNIT_TEXT_FILL_FORE_SCHEMECOLOR_INDEX" val="1"/>
  <p:tag name="KSO_WM_UNIT_TEXT_FILL_TYPE" val="1"/>
  <p:tag name="KSO_WM_UNIT_TEXT_TYPE" val="1"/>
  <p:tag name="KSO_WM_UNIT_USESOURCEFORMAT_APPLY" val="1"/>
</p:tagLst>
</file>

<file path=ppt/tags/tag341.xml><?xml version="1.0" encoding="utf-8"?>
<p:tagLst xmlns:p="http://schemas.openxmlformats.org/presentationml/2006/main">
  <p:tag name="KSO_WM_UNIT_VALUE" val="447*812"/>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2487_2*l_h_d*1_3_1"/>
  <p:tag name="KSO_WM_TEMPLATE_CATEGORY" val="diagram"/>
  <p:tag name="KSO_WM_TEMPLATE_INDEX" val="2023248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14.75,&quot;width&quot;:765.5003051757812}"/>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
  <p:tag name="KSO_WM_UNIT_LINE_FILL_TYPE" val="2"/>
  <p:tag name="KSO_WM_UNIT_USESOURCEFORMAT_APPLY" val="1"/>
</p:tagLst>
</file>

<file path=ppt/tags/tag342.xml><?xml version="1.0" encoding="utf-8"?>
<p:tagLst xmlns:p="http://schemas.openxmlformats.org/presentationml/2006/main">
  <p:tag name="KSO_WM_SLIDE_ID" val="diagram20232487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2487"/>
  <p:tag name="KSO_WM_SLIDE_TYPE" val="text"/>
  <p:tag name="KSO_WM_SLIDE_SUBTYPE" val="diag"/>
  <p:tag name="KSO_WM_SLIDE_SIZE" val="765.5*300.684"/>
  <p:tag name="KSO_WM_SLIDE_POSITION" val="97.25*165.125"/>
  <p:tag name="KSO_WM_SLIDE_LAYOUT" val="a_l"/>
  <p:tag name="KSO_WM_SLIDE_LAYOUT_CNT" val="1_1"/>
  <p:tag name="KSO_WM_SPECIAL_SOURCE" val="bdnull"/>
  <p:tag name="KSO_WM_DIAGRAM_GROUP_CODE" val="l1-1"/>
  <p:tag name="KSO_WM_SLIDE_DIAGTYPE" val="l"/>
</p:tagLst>
</file>

<file path=ppt/tags/tag34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FILL_FORE_SCHEMECOLOR_INDEX" val="15"/>
  <p:tag name="KSO_WM_UNIT_TEXT_FILL_TYPE" val="1"/>
  <p:tag name="KSO_WM_UNIT_USESOURCEFORMAT_APPLY" val="0"/>
</p:tagLst>
</file>

<file path=ppt/tags/tag344.xml><?xml version="1.0" encoding="utf-8"?>
<p:tagLst xmlns:p="http://schemas.openxmlformats.org/presentationml/2006/main">
  <p:tag name="KSO_WM_BEAUTIFY_FLAG" val="#wm#"/>
  <p:tag name="KSO_WM_UNIT_VALUE" val="1289*91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17_1*d*1"/>
  <p:tag name="KSO_WM_TEMPLATE_CATEGORY" val="custom"/>
  <p:tag name="KSO_WM_TEMPLATE_INDEX" val="20231717"/>
  <p:tag name="KSO_WM_UNIT_LAYERLEVEL" val="1"/>
  <p:tag name="KSO_WM_TAG_VERSION" val="3.0"/>
  <p:tag name="MH_PIC_SOURCE_TYPE" val="generate_slide_ai*VCG41N1494671538*ai_v1.7.4.241014_ONLINE*1730551555328_0.103_2a637aa4eabf-slide-27"/>
  <p:tag name="KSO_WM_UNIT_LINE_FORE_SCHEMECOLOR_INDEX" val="5"/>
  <p:tag name="KSO_WM_UNIT_LINE_FILL_TYPE" val="2"/>
  <p:tag name="KSO_WM_UNIT_SHADOW_SCHEMECOLOR_INDEX" val="5"/>
  <p:tag name="KSO_WM_UNIT_USESOURCEFORMAT_APPLY" val="0"/>
</p:tagLst>
</file>

<file path=ppt/tags/tag3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3*l_h_i*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3*l_h_i*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3*l_h_i*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78_3*l_h_i*1_4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1"/>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49.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diagram"/>
  <p:tag name="KSO_WM_TEMPLATE_INDEX" val="20231678"/>
  <p:tag name="KSO_WM_UNIT_LAYERLEVEL" val="1_1_1"/>
  <p:tag name="KSO_WM_TAG_VERSION" val="3.0"/>
  <p:tag name="KSO_WM_UNIT_VALUE" val="10"/>
  <p:tag name="KSO_WM_UNIT_TYPE" val="l_h_a"/>
  <p:tag name="KSO_WM_UNIT_ID" val="diagram20231678_3*l_h_a*1_1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TEXT_TYPE" val="1"/>
  <p:tag name="KSO_WM_UNIT_LINE_FILL_TYPE" val="2"/>
  <p:tag name="KSO_WM_UNIT_USESOURCEFORMAT_APPLY" val="0"/>
</p:tagLst>
</file>

<file path=ppt/tags/tag35.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0.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diagram"/>
  <p:tag name="KSO_WM_TEMPLATE_INDEX" val="20231678"/>
  <p:tag name="KSO_WM_UNIT_LAYERLEVEL" val="1_1_1"/>
  <p:tag name="KSO_WM_TAG_VERSION" val="3.0"/>
  <p:tag name="KSO_WM_UNIT_VALUE" val="10"/>
  <p:tag name="KSO_WM_UNIT_TYPE" val="l_h_a"/>
  <p:tag name="KSO_WM_UNIT_ID" val="diagram20231678_3*l_h_a*1_4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TEXT_TYPE" val="1"/>
  <p:tag name="KSO_WM_UNIT_LINE_FILL_TYPE" val="2"/>
  <p:tag name="KSO_WM_UNIT_USESOURCEFORMAT_APPLY" val="0"/>
</p:tagLst>
</file>

<file path=ppt/tags/tag351.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diagram"/>
  <p:tag name="KSO_WM_TEMPLATE_INDEX" val="20231678"/>
  <p:tag name="KSO_WM_UNIT_LAYERLEVEL" val="1_1_1"/>
  <p:tag name="KSO_WM_TAG_VERSION" val="3.0"/>
  <p:tag name="KSO_WM_UNIT_VALUE" val="10"/>
  <p:tag name="KSO_WM_UNIT_TYPE" val="l_h_a"/>
  <p:tag name="KSO_WM_UNIT_ID" val="diagram20231678_3*l_h_a*1_3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TEXT_TYPE" val="1"/>
  <p:tag name="KSO_WM_UNIT_LINE_FILL_TYPE" val="2"/>
  <p:tag name="KSO_WM_UNIT_USESOURCEFORMAT_APPLY" val="0"/>
</p:tagLst>
</file>

<file path=ppt/tags/tag352.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diagram"/>
  <p:tag name="KSO_WM_TEMPLATE_INDEX" val="20231678"/>
  <p:tag name="KSO_WM_UNIT_LAYERLEVEL" val="1_1_1"/>
  <p:tag name="KSO_WM_TAG_VERSION" val="3.0"/>
  <p:tag name="KSO_WM_UNIT_VALUE" val="10"/>
  <p:tag name="KSO_WM_UNIT_TYPE" val="l_h_a"/>
  <p:tag name="KSO_WM_UNIT_ID" val="diagram20231678_3*l_h_a*1_2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TEXT_TYPE" val="1"/>
  <p:tag name="KSO_WM_UNIT_LINE_FILL_TYPE" val="2"/>
  <p:tag name="KSO_WM_UNIT_USESOURCEFORMAT_APPLY" val="0"/>
</p:tagLst>
</file>

<file path=ppt/tags/tag353.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78_3*l_h_f*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TEXT_TYPE" val="1"/>
  <p:tag name="KSO_WM_UNIT_USESOURCEFORMAT_APPLY" val="0"/>
</p:tagLst>
</file>

<file path=ppt/tags/tag354.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78_3*l_h_f*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TEXT_TYPE" val="1"/>
  <p:tag name="KSO_WM_UNIT_USESOURCEFORMAT_APPLY" val="0"/>
</p:tagLst>
</file>

<file path=ppt/tags/tag355.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78_3*l_h_f*1_3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TEXT_TYPE" val="1"/>
  <p:tag name="KSO_WM_UNIT_USESOURCEFORMAT_APPLY" val="0"/>
</p:tagLst>
</file>

<file path=ppt/tags/tag356.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678_3*l_h_f*1_4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
  <p:tag name="KSO_WM_UNIT_TEXT_TYPE" val="1"/>
  <p:tag name="KSO_WM_UNIT_USESOURCEFORMAT_APPLY" val="0"/>
</p:tagLst>
</file>

<file path=ppt/tags/tag35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DIAGRAM_GROUP_CODE" val="l1-1"/>
  <p:tag name="KSO_WM_SLIDE_DIAGTYPE" val="l"/>
  <p:tag name="KSO_WM_TEMPLATE_INDEX" val="20236018"/>
  <p:tag name="KSO_WM_TEMPLATE_SUBCATEGORY" val="29"/>
  <p:tag name="KSO_WM_SLIDE_INDEX" val="8"/>
  <p:tag name="KSO_WM_TAG_VERSION" val="3.0"/>
  <p:tag name="KSO_WM_SLIDE_ID" val="custom20236018_8"/>
  <p:tag name="KSO_WM_SLIDE_ITEM_CNT" val="0"/>
</p:tagLst>
</file>

<file path=ppt/tags/tag358.xml><?xml version="1.0" encoding="utf-8"?>
<p:tagLst xmlns:p="http://schemas.openxmlformats.org/presentationml/2006/main">
  <p:tag name="KSO_WM_UNIT_TYPE" val="a"/>
  <p:tag name="KSO_WM_UNIT_INDEX" val="1"/>
  <p:tag name="KSO_WM_BEAUTIFY_FLAG" val="#wm#"/>
  <p:tag name="KSO_WM_TAG_VERSION" val="3.0"/>
  <p:tag name="KSO_WM_UNIT_ID" val="custom20236018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单击此处添加&#10;文档标题内容"/>
  <p:tag name="KSO_WM_UNIT_TEXT_TYPE" val="1"/>
</p:tagLst>
</file>

<file path=ppt/tags/tag359.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6018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Lst>
</file>

<file path=ppt/tags/tag36.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0.xml><?xml version="1.0" encoding="utf-8"?>
<p:tagLst xmlns:p="http://schemas.openxmlformats.org/presentationml/2006/main">
  <p:tag name="KSO_WM_TEMPLATE_THUMBS_INDEX" val="1、9"/>
  <p:tag name="KSO_WM_SLIDE_TYPE" val="title"/>
  <p:tag name="KSO_WM_TEMPLATE_SUBCATEGORY" val="29"/>
  <p:tag name="KSO_WM_TEMPLATE_COLOR_TYPE" val="0"/>
  <p:tag name="KSO_WM_TAG_VERSION" val="3.0"/>
  <p:tag name="KSO_WM_SLIDE_SUBTYPE" val="pureTxt"/>
  <p:tag name="KSO_WM_SLIDE_ITEM_CNT" val="0"/>
  <p:tag name="KSO_WM_BEAUTIFY_FLAG" val="#wm#"/>
  <p:tag name="KSO_WM_TEMPLATE_INDEX" val="20236018"/>
  <p:tag name="KSO_WM_TEMPLATE_CATEGORY" val="custom"/>
  <p:tag name="KSO_WM_SLIDE_INDEX" val="1"/>
  <p:tag name="KSO_WM_SLIDE_ID" val="custom20236018_1"/>
  <p:tag name="KSO_WM_TEMPLATE_MASTER_TYPE" val="0"/>
  <p:tag name="KSO_WM_SLIDE_LAYOUT" val="a_b_f"/>
  <p:tag name="KSO_WM_SLIDE_LAYOUT_CNT" val="1_1_3"/>
  <p:tag name="KSO_WM_SLIDE_THEME_ID" val="3330210"/>
  <p:tag name="KSO_WM_SLIDE_THEME_NAME" val="紫蓝色职场办公可爱卡通主题"/>
</p:tagLst>
</file>

<file path=ppt/tags/tag361.xml><?xml version="1.0" encoding="utf-8"?>
<p:tagLst xmlns:p="http://schemas.openxmlformats.org/presentationml/2006/main">
  <p:tag name="KSO_WM_PRESENTATION_SOURCE" val="WPPAIGeneratePPT"/>
  <p:tag name="resource_record_key" val="{&quot;65&quot;:[20236018],&quot;70&quot;:[3325104]}"/>
  <p:tag name="commondata" val="eyJoZGlkIjoiM2JiOTUzM2U1YzNiYTM0ODZmZTlmODA0OWM1OTBlZTEifQ=="/>
</p:tagLst>
</file>

<file path=ppt/tags/tag37.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xml><?xml version="1.0" encoding="utf-8"?>
<p:tagLst xmlns:p="http://schemas.openxmlformats.org/presentationml/2006/main">
  <p:tag name="KSO_WM_UNIT_TYPE" val="i"/>
  <p:tag name="KSO_WM_UNIT_INDEX" val="12"/>
  <p:tag name="KSO_WM_BEAUTIFY_FLAG" val="#wm#"/>
  <p:tag name="KSO_WM_TAG_VERSION" val="3.0"/>
  <p:tag name="KSO_WM_UNIT_ID" val="_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6.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7.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48.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9.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5.xml><?xml version="1.0" encoding="utf-8"?>
<p:tagLst xmlns:p="http://schemas.openxmlformats.org/presentationml/2006/main">
  <p:tag name="KSO_WM_UNIT_TYPE" val="i"/>
  <p:tag name="KSO_WM_UNIT_INDEX" val="13"/>
  <p:tag name="KSO_WM_BEAUTIFY_FLAG" val="#wm#"/>
  <p:tag name="KSO_WM_TAG_VERSION" val="3.0"/>
  <p:tag name="KSO_WM_UNIT_ID" val="_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4.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8.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0.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6.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0.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6018"/>
</p:tagLst>
</file>

<file path=ppt/tags/tag73.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6018"/>
</p:tagLst>
</file>

<file path=ppt/tags/tag7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TEMPLATE_THUMBS_INDEX" val="1、9"/>
  <p:tag name="KSO_WM_TEMPLATE_SUBCATEGORY" val="29"/>
  <p:tag name="KSO_WM_TEMPLATE_COLOR_TYPE" val="0"/>
  <p:tag name="KSO_WM_TAG_VERSION" val="3.0"/>
  <p:tag name="KSO_WM_BEAUTIFY_FLAG" val="#wm#"/>
  <p:tag name="KSO_WM_TEMPLATE_INDEX" val="20236018"/>
  <p:tag name="KSO_WM_TEMPLATE_CATEGORY" val="custom"/>
  <p:tag name="KSO_WM_TEMPLATE_MASTER_TYPE" val="0"/>
</p:tagLst>
</file>

<file path=ppt/tags/tag78.xml><?xml version="1.0" encoding="utf-8"?>
<p:tagLst xmlns:p="http://schemas.openxmlformats.org/presentationml/2006/main">
  <p:tag name="KSO_WM_UNIT_TYPE" val="a"/>
  <p:tag name="KSO_WM_UNIT_INDEX" val="1"/>
  <p:tag name="KSO_WM_BEAUTIFY_FLAG" val="#wm#"/>
  <p:tag name="KSO_WM_TAG_VERSION" val="3.0"/>
  <p:tag name="KSO_WM_UNIT_ID" val="custom20236018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ISCONTENTSTITLE" val="0"/>
  <p:tag name="KSO_WM_UNIT_PRESET_TEXT" val="单击此处添加&#10;文档标题内容"/>
  <p:tag name="KSO_WM_UNIT_TEXT_TYPE" val="1"/>
</p:tagLst>
</file>

<file path=ppt/tags/tag79.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6018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Lst>
</file>

<file path=ppt/tags/tag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TEMPLATE_THUMBS_INDEX" val="1、9"/>
  <p:tag name="KSO_WM_SLIDE_TYPE" val="title"/>
  <p:tag name="KSO_WM_TEMPLATE_SUBCATEGORY" val="29"/>
  <p:tag name="KSO_WM_TEMPLATE_COLOR_TYPE" val="0"/>
  <p:tag name="KSO_WM_TAG_VERSION" val="3.0"/>
  <p:tag name="KSO_WM_SLIDE_SUBTYPE" val="pureTxt"/>
  <p:tag name="KSO_WM_SLIDE_ITEM_CNT" val="0"/>
  <p:tag name="KSO_WM_BEAUTIFY_FLAG" val="#wm#"/>
  <p:tag name="KSO_WM_TEMPLATE_INDEX" val="20236018"/>
  <p:tag name="KSO_WM_TEMPLATE_CATEGORY" val="custom"/>
  <p:tag name="KSO_WM_SLIDE_INDEX" val="1"/>
  <p:tag name="KSO_WM_SLIDE_ID" val="custom20236018_1"/>
  <p:tag name="KSO_WM_TEMPLATE_MASTER_TYPE" val="0"/>
  <p:tag name="KSO_WM_SLIDE_LAYOUT" val="a_b_f"/>
  <p:tag name="KSO_WM_SLIDE_LAYOUT_CNT" val="1_1_3"/>
  <p:tag name="KSO_WM_SLIDE_THEME_ID" val="3330210"/>
  <p:tag name="KSO_WM_SLIDE_THEME_NAME" val="紫蓝色职场办公可爱卡通主题"/>
</p:tagLst>
</file>

<file path=ppt/tags/tag81.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UNIT_ID" val="custom20236018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018"/>
  <p:tag name="KSO_WM_TEMPLATE_CATEGORY" val="custom"/>
  <p:tag name="KSO_WM_UNIT_VALUE" val="4"/>
</p:tagLst>
</file>

<file path=ppt/tags/tag82.xml><?xml version="1.0" encoding="utf-8"?>
<p:tagLst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UNIT_ID" val="custom20236018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3.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UNIT_ID" val="custom20236018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UNIT_SUBTYPE" val="a"/>
  <p:tag name="KSO_WM_UNIT_VALUE" val="10"/>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84.xml><?xml version="1.0" encoding="utf-8"?>
<p:tagLst xmlns:p="http://schemas.openxmlformats.org/presentationml/2006/main">
  <p:tag name="KSO_WM_UNIT_TYPE" val="l_h_i"/>
  <p:tag name="KSO_WM_UNIT_SUBTYPE" val="d"/>
  <p:tag name="KSO_WM_UNIT_INDEX" val="1_1_3"/>
  <p:tag name="KSO_WM_BEAUTIFY_FLAG" val="#wm#"/>
  <p:tag name="KSO_WM_TAG_VERSION" val="3.0"/>
  <p:tag name="KSO_WM_DIAGRAM_VERSION" val="3"/>
  <p:tag name="KSO_WM_DIAGRAM_GROUP_CODE" val="l1-1"/>
  <p:tag name="KSO_WM_UNIT_ID" val="custom20236018_6*l_h_i*1_1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ags/tag85.xml><?xml version="1.0" encoding="utf-8"?>
<p:tagLst xmlns:p="http://schemas.openxmlformats.org/presentationml/2006/main">
  <p:tag name="KSO_WM_UNIT_TYPE" val="l_h_i"/>
  <p:tag name="KSO_WM_UNIT_INDEX" val="1_2_1"/>
  <p:tag name="KSO_WM_BEAUTIFY_FLAG" val="#wm#"/>
  <p:tag name="KSO_WM_TAG_VERSION" val="3.0"/>
  <p:tag name="KSO_WM_DIAGRAM_VERSION" val="3"/>
  <p:tag name="KSO_WM_DIAGRAM_GROUP_CODE" val="l1-1"/>
  <p:tag name="KSO_WM_UNIT_ID" val="custom20236018_6*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6.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UNIT_ID" val="custom20236018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UNIT_SUBTYPE" val="a"/>
  <p:tag name="KSO_WM_UNIT_VALUE" val="10"/>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87.xml><?xml version="1.0" encoding="utf-8"?>
<p:tagLst xmlns:p="http://schemas.openxmlformats.org/presentationml/2006/main">
  <p:tag name="KSO_WM_UNIT_TYPE" val="l_h_i"/>
  <p:tag name="KSO_WM_UNIT_SUBTYPE" val="d"/>
  <p:tag name="KSO_WM_UNIT_INDEX" val="1_2_3"/>
  <p:tag name="KSO_WM_BEAUTIFY_FLAG" val="#wm#"/>
  <p:tag name="KSO_WM_TAG_VERSION" val="3.0"/>
  <p:tag name="KSO_WM_DIAGRAM_VERSION" val="3"/>
  <p:tag name="KSO_WM_DIAGRAM_GROUP_CODE" val="l1-1"/>
  <p:tag name="KSO_WM_UNIT_ID" val="custom20236018_6*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ags/tag88.xml><?xml version="1.0" encoding="utf-8"?>
<p:tagLst xmlns:p="http://schemas.openxmlformats.org/presentationml/2006/main">
  <p:tag name="KSO_WM_UNIT_TYPE" val="l_h_i"/>
  <p:tag name="KSO_WM_UNIT_INDEX" val="1_3_1"/>
  <p:tag name="KSO_WM_BEAUTIFY_FLAG" val="#wm#"/>
  <p:tag name="KSO_WM_TAG_VERSION" val="3.0"/>
  <p:tag name="KSO_WM_DIAGRAM_VERSION" val="3"/>
  <p:tag name="KSO_WM_DIAGRAM_GROUP_CODE" val="l1-1"/>
  <p:tag name="KSO_WM_UNIT_ID" val="custom20236018_6*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9.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UNIT_ID" val="custom20236018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UNIT_SUBTYPE" val="a"/>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TYPE" val="l_h_i"/>
  <p:tag name="KSO_WM_UNIT_SUBTYPE" val="d"/>
  <p:tag name="KSO_WM_UNIT_INDEX" val="1_3_3"/>
  <p:tag name="KSO_WM_BEAUTIFY_FLAG" val="#wm#"/>
  <p:tag name="KSO_WM_TAG_VERSION" val="3.0"/>
  <p:tag name="KSO_WM_DIAGRAM_VERSION" val="3"/>
  <p:tag name="KSO_WM_DIAGRAM_GROUP_CODE" val="l1-1"/>
  <p:tag name="KSO_WM_UNIT_ID" val="custom20236018_6*l_h_i*1_3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ags/tag91.xml><?xml version="1.0" encoding="utf-8"?>
<p:tagLst xmlns:p="http://schemas.openxmlformats.org/presentationml/2006/main">
  <p:tag name="KSO_WM_UNIT_TYPE" val="l_h_i"/>
  <p:tag name="KSO_WM_UNIT_INDEX" val="1_4_1"/>
  <p:tag name="KSO_WM_BEAUTIFY_FLAG" val="#wm#"/>
  <p:tag name="KSO_WM_TAG_VERSION" val="3.0"/>
  <p:tag name="KSO_WM_DIAGRAM_VERSION" val="3"/>
  <p:tag name="KSO_WM_DIAGRAM_GROUP_CODE" val="l1-1"/>
  <p:tag name="KSO_WM_UNIT_ID" val="custom20236018_6*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2.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UNIT_ID" val="custom20236018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UNIT_SUBTYPE" val="a"/>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93.xml><?xml version="1.0" encoding="utf-8"?>
<p:tagLst xmlns:p="http://schemas.openxmlformats.org/presentationml/2006/main">
  <p:tag name="KSO_WM_UNIT_TYPE" val="l_h_i"/>
  <p:tag name="KSO_WM_UNIT_SUBTYPE" val="d"/>
  <p:tag name="KSO_WM_UNIT_INDEX" val="1_4_3"/>
  <p:tag name="KSO_WM_BEAUTIFY_FLAG" val="#wm#"/>
  <p:tag name="KSO_WM_TAG_VERSION" val="3.0"/>
  <p:tag name="KSO_WM_DIAGRAM_VERSION" val="3"/>
  <p:tag name="KSO_WM_DIAGRAM_GROUP_CODE" val="l1-1"/>
  <p:tag name="KSO_WM_UNIT_ID" val="custom20236018_6*l_h_i*1_4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ags/tag94.xml><?xml version="1.0" encoding="utf-8"?>
<p:tagLst xmlns:p="http://schemas.openxmlformats.org/presentationml/2006/main">
  <p:tag name="KSO_WM_UNIT_TYPE" val="l_h_i"/>
  <p:tag name="KSO_WM_UNIT_INDEX" val="1_5_1"/>
  <p:tag name="KSO_WM_BEAUTIFY_FLAG" val="#wm#"/>
  <p:tag name="KSO_WM_TAG_VERSION" val="3.0"/>
  <p:tag name="KSO_WM_DIAGRAM_VERSION" val="3"/>
  <p:tag name="KSO_WM_DIAGRAM_GROUP_CODE" val="l1-1"/>
  <p:tag name="KSO_WM_UNIT_ID" val="custom20236018_6*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5.xml><?xml version="1.0" encoding="utf-8"?>
<p:tagLst xmlns:p="http://schemas.openxmlformats.org/presentationml/2006/main">
  <p:tag name="KSO_WM_UNIT_TYPE" val="l_h_f"/>
  <p:tag name="KSO_WM_UNIT_INDEX" val="1_5_1"/>
  <p:tag name="KSO_WM_BEAUTIFY_FLAG" val="#wm#"/>
  <p:tag name="KSO_WM_TAG_VERSION" val="3.0"/>
  <p:tag name="KSO_WM_DIAGRAM_VERSION" val="3"/>
  <p:tag name="KSO_WM_DIAGRAM_GROUP_CODE" val="l1-1"/>
  <p:tag name="KSO_WM_UNIT_ID" val="custom20236018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UNIT_SUBTYPE" val="a"/>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96.xml><?xml version="1.0" encoding="utf-8"?>
<p:tagLst xmlns:p="http://schemas.openxmlformats.org/presentationml/2006/main">
  <p:tag name="KSO_WM_UNIT_TYPE" val="l_h_i"/>
  <p:tag name="KSO_WM_UNIT_SUBTYPE" val="d"/>
  <p:tag name="KSO_WM_UNIT_INDEX" val="1_5_3"/>
  <p:tag name="KSO_WM_BEAUTIFY_FLAG" val="#wm#"/>
  <p:tag name="KSO_WM_TAG_VERSION" val="3.0"/>
  <p:tag name="KSO_WM_DIAGRAM_VERSION" val="3"/>
  <p:tag name="KSO_WM_DIAGRAM_GROUP_CODE" val="l1-1"/>
  <p:tag name="KSO_WM_UNIT_ID" val="custom20236018_6*l_h_i*1_5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ags/tag97.xml><?xml version="1.0" encoding="utf-8"?>
<p:tagLst xmlns:p="http://schemas.openxmlformats.org/presentationml/2006/main">
  <p:tag name="KSO_WM_UNIT_TYPE" val="l_h_i"/>
  <p:tag name="KSO_WM_UNIT_INDEX" val="1_6_1"/>
  <p:tag name="KSO_WM_BEAUTIFY_FLAG" val="#wm#"/>
  <p:tag name="KSO_WM_TAG_VERSION" val="3.0"/>
  <p:tag name="KSO_WM_DIAGRAM_VERSION" val="3"/>
  <p:tag name="KSO_WM_DIAGRAM_GROUP_CODE" val="l1-1"/>
  <p:tag name="KSO_WM_UNIT_ID" val="custom20236018_6*l_h_i*1_6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8.xml><?xml version="1.0" encoding="utf-8"?>
<p:tagLst xmlns:p="http://schemas.openxmlformats.org/presentationml/2006/main">
  <p:tag name="KSO_WM_UNIT_TYPE" val="l_h_f"/>
  <p:tag name="KSO_WM_UNIT_INDEX" val="1_6_1"/>
  <p:tag name="KSO_WM_BEAUTIFY_FLAG" val="#wm#"/>
  <p:tag name="KSO_WM_TAG_VERSION" val="3.0"/>
  <p:tag name="KSO_WM_DIAGRAM_VERSION" val="3"/>
  <p:tag name="KSO_WM_DIAGRAM_GROUP_CODE" val="l1-1"/>
  <p:tag name="KSO_WM_UNIT_ID" val="custom20236018_6*l_h_f*1_6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UNIT_SUBTYPE" val="a"/>
  <p:tag name="KSO_WM_UNIT_VALUE" val="10"/>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Lst>
</file>

<file path=ppt/tags/tag99.xml><?xml version="1.0" encoding="utf-8"?>
<p:tagLst xmlns:p="http://schemas.openxmlformats.org/presentationml/2006/main">
  <p:tag name="KSO_WM_UNIT_TYPE" val="l_h_i"/>
  <p:tag name="KSO_WM_UNIT_SUBTYPE" val="d"/>
  <p:tag name="KSO_WM_UNIT_INDEX" val="1_6_3"/>
  <p:tag name="KSO_WM_BEAUTIFY_FLAG" val="#wm#"/>
  <p:tag name="KSO_WM_TAG_VERSION" val="3.0"/>
  <p:tag name="KSO_WM_DIAGRAM_VERSION" val="3"/>
  <p:tag name="KSO_WM_DIAGRAM_GROUP_CODE" val="l1-1"/>
  <p:tag name="KSO_WM_UNIT_ID" val="custom20236018_6*l_h_i*1_6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018"/>
  <p:tag name="KSO_WM_TEMPLATE_CATEGORY" val="custom"/>
  <p:tag name="KSO_WM_DIAGRAM_COLOR_TRICK" val="2"/>
  <p:tag name="KSO_WM_DIAGRAM_COLOR_TEXT_CAN_REMOVE" val="n"/>
  <p:tag name="KSO_WM_DIAGRAM_MAX_ITEMCNT" val="6"/>
  <p:tag name="KSO_WM_DIAGRAM_MIN_ITEMCNT" val="2"/>
  <p:tag name="KSO_WM_DIAGRAM_VIRTUALLY_FRAME" val="{&quot;height&quot;:364.95001220703125,&quot;width&quot;:398.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heme/theme1.xml><?xml version="1.0" encoding="utf-8"?>
<a:theme xmlns:a="http://schemas.openxmlformats.org/drawingml/2006/main" name="1_Office 主题​​">
  <a:themeElements>
    <a:clrScheme name="自定义 296">
      <a:dk1>
        <a:srgbClr val="000000"/>
      </a:dk1>
      <a:lt1>
        <a:srgbClr val="FFFFFF"/>
      </a:lt1>
      <a:dk2>
        <a:srgbClr val="001548"/>
      </a:dk2>
      <a:lt2>
        <a:srgbClr val="E2DDF9"/>
      </a:lt2>
      <a:accent1>
        <a:srgbClr val="7257E3"/>
      </a:accent1>
      <a:accent2>
        <a:srgbClr val="4872EA"/>
      </a:accent2>
      <a:accent3>
        <a:srgbClr val="FFC000"/>
      </a:accent3>
      <a:accent4>
        <a:srgbClr val="C967C4"/>
      </a:accent4>
      <a:accent5>
        <a:srgbClr val="92D050"/>
      </a:accent5>
      <a:accent6>
        <a:srgbClr val="FF6C1E"/>
      </a:accent6>
      <a:hlink>
        <a:srgbClr val="304FFE"/>
      </a:hlink>
      <a:folHlink>
        <a:srgbClr val="7257E3"/>
      </a:folHlink>
    </a:clrScheme>
    <a:fontScheme name="自定义 6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2449</Words>
  <Application>WPS 演示</Application>
  <PresentationFormat>宽屏</PresentationFormat>
  <Paragraphs>346</Paragraphs>
  <Slides>25</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Wingdings</vt:lpstr>
      <vt:lpstr>Wingdings</vt:lpstr>
      <vt:lpstr>微软雅黑</vt:lpstr>
      <vt:lpstr>Arial Unicode MS</vt:lpstr>
      <vt:lpstr>Calibri</vt:lpstr>
      <vt:lpstr>MiSans Demibold</vt:lpstr>
      <vt:lpstr>Alex Brush</vt:lpstr>
      <vt:lpstr>汉仪文黑-85W</vt:lpstr>
      <vt:lpstr>江城圆体 600W</vt:lpstr>
      <vt:lpstr>微软雅黑 Light</vt:lpstr>
      <vt:lpstr>1_Office 主题​​</vt:lpstr>
      <vt:lpstr>大学生职业规划</vt:lpstr>
      <vt:lpstr>目录</vt:lpstr>
      <vt:lpstr>职业规划的重要性</vt:lpstr>
      <vt:lpstr>明确职业目标</vt:lpstr>
      <vt:lpstr>适应社会发展需求</vt:lpstr>
      <vt:lpstr>自我认知与定位</vt:lpstr>
      <vt:lpstr>了解个人兴趣</vt:lpstr>
      <vt:lpstr>分析个人优势</vt:lpstr>
      <vt:lpstr>确定职业方向</vt:lpstr>
      <vt:lpstr>确定职业方向</vt:lpstr>
      <vt:lpstr>提升专业技能</vt:lpstr>
      <vt:lpstr>学习专业知识</vt:lpstr>
      <vt:lpstr>获取相关证书</vt:lpstr>
      <vt:lpstr>拓展人际关系网</vt:lpstr>
      <vt:lpstr>参加职业交流会</vt:lpstr>
      <vt:lpstr>利用社交媒体</vt:lpstr>
      <vt:lpstr>实习与工作经验</vt:lpstr>
      <vt:lpstr>寻找实习机会</vt:lpstr>
      <vt:lpstr>积累工作经验</vt:lpstr>
      <vt:lpstr>反思与总结</vt:lpstr>
      <vt:lpstr>规划未来职业路径</vt:lpstr>
      <vt:lpstr>设定短期目标</vt:lpstr>
      <vt:lpstr>规划长期发展</vt:lpstr>
      <vt:lpstr>持续学习与适应</vt:lpstr>
      <vt:lpstr>大学生职业规划</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辉cium</cp:lastModifiedBy>
  <cp:revision>156</cp:revision>
  <dcterms:created xsi:type="dcterms:W3CDTF">2019-06-19T02:08:00Z</dcterms:created>
  <dcterms:modified xsi:type="dcterms:W3CDTF">2024-11-02T13:03:49Z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5605B104007C43738B9D96C308352832_11</vt:lpwstr>
  </property>
</Properties>
</file>